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</file>

<file path=ppt/presentation.xml><?xml version="1.0" encoding="utf-8"?>
<p:presentation xmlns:p="http://schemas.openxmlformats.org/presentationml/2006/main" xmlns:r="http://schemas.openxmlformats.org/officeDocument/2006/relationships" xmlns:a="http://schemas.openxmlformats.org/drawingml/2006/main">
  <p:sldMasterIdLst>
    <p:sldMasterId id="2147483648" r:id="rId1"/>
  </p:sldMasterIdLst>
  <p:notesMasterIdLst>
    <p:notesMasterId r:id="rId2"/>
  </p:notesMasterIdLst>
  <p:sldIdLst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</p:sldIdLst>
  <p:sldSz cy="6858000" cx="9144000"/>
  <p:notesSz cx="6858000" cy="9144000"/>
  <p:defaultTextStyle>
    <a:defPPr>
      <a:defRPr lang="zh-CN"/>
    </a:defPPr>
    <a:lvl1pPr algn="l" defTabSz="914400" eaLnBrk="1" hangingPunct="1" latinLnBrk="0" marL="0" rtl="0">
      <a:defRPr sz="1800" kern="12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sz="1800" kern="12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sz="1800" kern="12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sz="1800" kern="12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sz="1800" kern="12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sz="1800" kern="12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sz="1800" kern="12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sz="1800" kern="12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p="http://schemas.openxmlformats.org/presentationml/2006/main" xmlns:r="http://schemas.openxmlformats.org/officeDocument/2006/relationships" xmlns:a="http://schemas.openxmlformats.org/drawingml/2006/main">
  <p:clrMru>
    <a:srgbClr val="026DB7"/>
    <a:srgbClr val="01B5EE"/>
    <a:srgbClr val="FFFFFF"/>
    <a:srgbClr val="086DB8"/>
    <a:srgbClr val="0297D8"/>
    <a:srgbClr val="0183C8"/>
    <a:srgbClr val="51C7F3"/>
    <a:srgbClr val="084B9D"/>
    <a:srgbClr val="164A9C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p="http://schemas.openxmlformats.org/presentationml/2006/main" xmlns:r="http://schemas.openxmlformats.org/officeDocument/2006/relationships" xmlns:a="http://schemas.openxmlformats.org/drawingml/2006/main">
  <p:normalViewPr horzBarState="maximized">
    <p:restoredLeft sz="31838" autoAdjust="0"/>
    <p:restoredTop sz="94660"/>
  </p:normalViewPr>
  <p:slideViewPr>
    <p:cSldViewPr snapToGrid="0">
      <p:cViewPr varScale="1">
        <p:scale>
          <a:sx n="69" d="100"/>
          <a:sy n="69" d="100"/>
        </p:scale>
        <p:origin x="90" y="324"/>
      </p:cViewPr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tableStyles" Target="tableStyles.xml"/><Relationship Id="rId33" Type="http://schemas.openxmlformats.org/officeDocument/2006/relationships/presProps" Target="presProps.xml"/><Relationship Id="rId34" Type="http://schemas.openxmlformats.org/officeDocument/2006/relationships/viewProps" Target="viewProps.xml"/><Relationship Id="rId35" Type="http://schemas.openxmlformats.org/officeDocument/2006/relationships/theme" Target="theme/theme1.xml"/></Relationships>
</file>

<file path=ppt/notesMasters/_rels/notesMaster1.xml.rels><?xml version="1.0" encoding="UTF-8" standalone="yes"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8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2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" y="1"/>
            <a:ext cx="3076575" cy="512763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  <p:txBody>
          <a:bodyPr anchor="t" anchorCtr="0" bIns="45745" compatLnSpc="1" lIns="91492" numCol="1" rIns="91492" tIns="45745" vert="horz" wrap="square">
            <a:prstTxWarp prst="textNoShape"/>
          </a:bodyPr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104872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9" y="1"/>
            <a:ext cx="3076575" cy="512763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  <p:txBody>
          <a:bodyPr anchor="t" anchorCtr="0" bIns="45745" compatLnSpc="1" lIns="91492" numCol="1" rIns="91492" tIns="45745" vert="horz" wrap="square">
            <a:prstTxWarp prst="textNoShape"/>
          </a:bodyPr>
          <a:lstStyle>
            <a:lvl1pPr algn="r">
              <a:defRPr sz="1100"/>
            </a:lvl1pPr>
          </a:lstStyle>
          <a:p>
            <a:endParaRPr lang="en-US"/>
          </a:p>
        </p:txBody>
      </p:sp>
      <p:sp>
        <p:nvSpPr>
          <p:cNvPr id="1048726" name="Rectangle 4"/>
          <p:cNvSpPr>
            <a:spLocks noChangeAspect="1" noRot="1" noGrp="1" noChangeArrowheads="1" noTextEdit="1"/>
          </p:cNvSpPr>
          <p:nvPr>
            <p:ph type="sldImg" idx="2"/>
          </p:nvPr>
        </p:nvSpPr>
        <p:spPr bwMode="auto">
          <a:xfrm>
            <a:off x="990600" y="766763"/>
            <a:ext cx="5118100" cy="3838575"/>
          </a:xfrm>
          <a:prstGeom prst="rect"/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04872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4" y="4862514"/>
            <a:ext cx="5680075" cy="4605337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  <p:txBody>
          <a:bodyPr anchor="t" anchorCtr="0" bIns="45745" compatLnSpc="1" lIns="91492" numCol="1" rIns="91492" tIns="45745" vert="horz" wrap="square">
            <a:prstTxWarp prst="textNoShape"/>
          </a:bodyPr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4872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2" y="9720264"/>
            <a:ext cx="3076575" cy="512762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  <p:txBody>
          <a:bodyPr anchor="b" anchorCtr="0" bIns="45745" compatLnSpc="1" lIns="91492" numCol="1" rIns="91492" tIns="45745" vert="horz" wrap="square">
            <a:prstTxWarp prst="textNoShape"/>
          </a:bodyPr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104872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9" y="9720264"/>
            <a:ext cx="3076575" cy="512762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  <p:txBody>
          <a:bodyPr anchor="b" anchorCtr="0" bIns="45745" compatLnSpc="1" lIns="91492" numCol="1" rIns="91492" tIns="45745" vert="horz" wrap="square">
            <a:prstTxWarp prst="textNoShape"/>
          </a:bodyPr>
          <a:lstStyle>
            <a:lvl1pPr algn="r">
              <a:defRPr sz="1100"/>
            </a:lvl1pPr>
          </a:lstStyle>
          <a:p>
            <a:fld id="{A9A0EA98-5831-4853-B862-C702E6EB345C}" type="slidenum">
              <a:rPr lang="en-US"/>
              <a:t>‹#›</a:t>
            </a:fld>
            <a:endParaRPr lang="en-US"/>
          </a:p>
        </p:txBody>
      </p:sp>
    </p:spTree>
  </p:cSld>
  <p:clrMap accent1="accent1" accent2="accent2" accent3="accent3" accent4="accent4" accent5="accent5" accent6="accent6" bg1="lt1" bg2="lt2" tx1="dk1" tx2="dk2" hlink="hlink" folHlink="folHlink"/>
  <p:notesStyle>
    <a:lvl1pPr algn="l" fontAlgn="base" rtl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algn="l" fontAlgn="base" marL="457200" rtl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algn="l" fontAlgn="base" marL="914400" rtl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algn="l" fontAlgn="base" marL="1371600" rtl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algn="l" fontAlgn="base" marL="1828800" rtl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algn="l" defTabSz="914400" eaLnBrk="1" hangingPunct="1" latinLnBrk="0" marL="2286000" rtl="0">
      <a:defRPr sz="1200" kern="12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sz="1200" kern="12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sz="1200" kern="12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itle">
  <p:cSld name="Title slide">
    <p:spTree>
      <p:nvGrpSpPr>
        <p:cNvPr id="4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1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altLang="en-US" sz="4500" lang="zh-CN" smtClean="0"/>
              <a:t>单击此处编辑母版标题样式</a:t>
            </a:r>
            <a:endParaRPr altLang="en-US" sz="4500" lang="zh-CN"/>
          </a:p>
        </p:txBody>
      </p:sp>
      <p:sp>
        <p:nvSpPr>
          <p:cNvPr id="1048582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algn="ctr" indent="0" marL="0">
              <a:buNone/>
              <a:defRPr sz="2400"/>
            </a:lvl1pPr>
            <a:lvl2pPr algn="ctr" indent="0" marL="457200">
              <a:buNone/>
              <a:defRPr sz="2000"/>
            </a:lvl2pPr>
            <a:lvl3pPr algn="ctr" indent="0" marL="914400">
              <a:buNone/>
              <a:defRPr sz="1800"/>
            </a:lvl3pPr>
            <a:lvl4pPr algn="ctr" indent="0" marL="1371600">
              <a:buNone/>
              <a:defRPr sz="1600"/>
            </a:lvl4pPr>
            <a:lvl5pPr algn="ctr" indent="0" marL="1828800">
              <a:buNone/>
              <a:defRPr sz="1600"/>
            </a:lvl5pPr>
            <a:lvl6pPr algn="ctr" indent="0" marL="2286000">
              <a:buNone/>
              <a:defRPr sz="1600"/>
            </a:lvl6pPr>
            <a:lvl7pPr algn="ctr" indent="0" marL="2743200">
              <a:buNone/>
              <a:defRPr sz="1600"/>
            </a:lvl7pPr>
            <a:lvl8pPr algn="ctr" indent="0" marL="3200400">
              <a:buNone/>
              <a:defRPr sz="1600"/>
            </a:lvl8pPr>
            <a:lvl9pPr algn="ctr" indent="0" marL="3657600">
              <a:buNone/>
              <a:defRPr sz="1600"/>
            </a:lvl9pPr>
          </a:lstStyle>
          <a:p>
            <a:r>
              <a:rPr altLang="en-US" sz="1800" lang="zh-CN" smtClean="0"/>
              <a:t>单击以编辑母版副标题样式</a:t>
            </a:r>
            <a:endParaRPr altLang="en-US" sz="1800" lang="zh-CN"/>
          </a:p>
        </p:txBody>
      </p:sp>
      <p:sp>
        <p:nvSpPr>
          <p:cNvPr id="104858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9DF941C-CFB0-4F11-B733-C4BE955A3506}" type="datetimeFigureOut">
              <a:rPr altLang="en-US" lang="zh-CN" smtClean="0"/>
            </a:fld>
            <a:endParaRPr altLang="en-US" lang="zh-CN"/>
          </a:p>
        </p:txBody>
      </p:sp>
      <p:sp>
        <p:nvSpPr>
          <p:cNvPr id="104858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58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0095965-4D93-4CF5-B6EA-EEBE68E5FAA1}" type="slidenum">
              <a:rPr altLang="en-US" lang="zh-CN" smtClean="0"/>
            </a:fld>
            <a:endParaRPr altLang="en-US" 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spd="slow" p14:dur="1000">
        <p:extLst>
          <p:ext uri="http://mobile.wps.com/transition/2016/1">
            <p:transition val="wps_appear_l_1000"/>
          </p:ext>
        </p:extLst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vertTx">
  <p:cSld name="Title and vertical text">
    <p:spTree>
      <p:nvGrpSpPr>
        <p:cNvPr id="7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91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altLang="en-US" lang="zh-CN" smtClean="0"/>
              <a:t>单击此处编辑母版标题样式</a:t>
            </a:r>
            <a:endParaRPr altLang="en-US" lang="zh-CN"/>
          </a:p>
        </p:txBody>
      </p:sp>
      <p:sp>
        <p:nvSpPr>
          <p:cNvPr id="1048692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p>
            <a:pPr lvl="0"/>
            <a:r>
              <a:rPr altLang="en-US" lang="zh-CN" smtClean="0"/>
              <a:t>编辑母版文本样式</a:t>
            </a:r>
            <a:endParaRPr altLang="en-US" lang="zh-CN" smtClean="0"/>
          </a:p>
          <a:p>
            <a:pPr lvl="1"/>
            <a:r>
              <a:rPr altLang="en-US" lang="zh-CN" smtClean="0"/>
              <a:t>第二级</a:t>
            </a:r>
            <a:endParaRPr altLang="en-US" lang="zh-CN" smtClean="0"/>
          </a:p>
          <a:p>
            <a:pPr lvl="2"/>
            <a:r>
              <a:rPr altLang="en-US" lang="zh-CN" smtClean="0"/>
              <a:t>第三级</a:t>
            </a:r>
            <a:endParaRPr altLang="en-US" lang="zh-CN" smtClean="0"/>
          </a:p>
          <a:p>
            <a:pPr lvl="3"/>
            <a:r>
              <a:rPr altLang="en-US" lang="zh-CN" smtClean="0"/>
              <a:t>第四级</a:t>
            </a:r>
            <a:endParaRPr altLang="en-US" lang="zh-CN" smtClean="0"/>
          </a:p>
          <a:p>
            <a:pPr lvl="4"/>
            <a:r>
              <a:rPr altLang="en-US" lang="zh-CN" smtClean="0"/>
              <a:t>第五级</a:t>
            </a:r>
            <a:endParaRPr altLang="en-US" lang="zh-CN"/>
          </a:p>
        </p:txBody>
      </p:sp>
      <p:sp>
        <p:nvSpPr>
          <p:cNvPr id="104869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9DF941C-CFB0-4F11-B733-C4BE955A3506}" type="datetimeFigureOut">
              <a:rPr altLang="en-US" lang="zh-CN" smtClean="0"/>
            </a:fld>
            <a:endParaRPr altLang="en-US" lang="zh-CN"/>
          </a:p>
        </p:txBody>
      </p:sp>
      <p:sp>
        <p:nvSpPr>
          <p:cNvPr id="104869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69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0095965-4D93-4CF5-B6EA-EEBE68E5FAA1}" type="slidenum">
              <a:rPr altLang="en-US" lang="zh-CN" smtClean="0"/>
            </a:fld>
            <a:endParaRPr altLang="en-US" 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spd="slow" p14:dur="1000">
        <p:extLst>
          <p:ext uri="http://mobile.wps.com/transition/2016/1">
            <p:transition val="wps_appear_l_1000"/>
          </p:ext>
        </p:extLst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vertTitleAndTx">
  <p:cSld name="Vertical title and text">
    <p:spTree>
      <p:nvGrpSpPr>
        <p:cNvPr id="7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5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p>
            <a:r>
              <a:rPr altLang="en-US" sz="3300" lang="zh-CN" smtClean="0"/>
              <a:t>单击此处编辑母版标题样式</a:t>
            </a:r>
            <a:endParaRPr altLang="en-US" sz="3300" lang="zh-CN"/>
          </a:p>
        </p:txBody>
      </p:sp>
      <p:sp>
        <p:nvSpPr>
          <p:cNvPr id="1048676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628650" y="365125"/>
            <a:ext cx="5800725" cy="5811838"/>
          </a:xfrm>
        </p:spPr>
        <p:txBody>
          <a:bodyPr vert="eaVert"/>
          <a:p>
            <a:pPr lvl="0"/>
            <a:r>
              <a:rPr altLang="en-US" sz="2100" lang="zh-CN" smtClean="0"/>
              <a:t>编辑母版文本样式</a:t>
            </a:r>
            <a:endParaRPr altLang="en-US" sz="2100" lang="zh-CN" smtClean="0"/>
          </a:p>
          <a:p>
            <a:pPr lvl="1"/>
            <a:r>
              <a:rPr altLang="en-US" sz="1800" lang="zh-CN" smtClean="0"/>
              <a:t>第二级</a:t>
            </a:r>
            <a:endParaRPr altLang="en-US" sz="1800" lang="zh-CN" smtClean="0"/>
          </a:p>
          <a:p>
            <a:pPr lvl="2"/>
            <a:r>
              <a:rPr altLang="en-US" sz="1500" lang="zh-CN" smtClean="0"/>
              <a:t>第三级</a:t>
            </a:r>
            <a:endParaRPr altLang="en-US" sz="1500" lang="zh-CN" smtClean="0"/>
          </a:p>
          <a:p>
            <a:pPr lvl="3"/>
            <a:r>
              <a:rPr altLang="en-US" sz="1350" lang="zh-CN" smtClean="0"/>
              <a:t>第四级</a:t>
            </a:r>
            <a:endParaRPr altLang="en-US" sz="1350" lang="zh-CN" smtClean="0"/>
          </a:p>
          <a:p>
            <a:pPr lvl="4"/>
            <a:r>
              <a:rPr altLang="en-US" sz="1350" lang="zh-CN" smtClean="0"/>
              <a:t>第五级</a:t>
            </a:r>
            <a:endParaRPr altLang="en-US" sz="1350" lang="zh-CN"/>
          </a:p>
        </p:txBody>
      </p:sp>
      <p:sp>
        <p:nvSpPr>
          <p:cNvPr id="104867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9DF941C-CFB0-4F11-B733-C4BE955A3506}" type="datetimeFigureOut">
              <a:rPr altLang="en-US" lang="zh-CN" smtClean="0"/>
            </a:fld>
            <a:endParaRPr altLang="en-US" lang="zh-CN"/>
          </a:p>
        </p:txBody>
      </p:sp>
      <p:sp>
        <p:nvSpPr>
          <p:cNvPr id="104867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67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0095965-4D93-4CF5-B6EA-EEBE68E5FAA1}" type="slidenum">
              <a:rPr altLang="en-US" lang="zh-CN" smtClean="0"/>
            </a:fld>
            <a:endParaRPr altLang="en-US" 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spd="slow" p14:dur="1000">
        <p:extLst>
          <p:ext uri="http://mobile.wps.com/transition/2016/1">
            <p:transition val="wps_appear_l_1000"/>
          </p:ext>
        </p:extLst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7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0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altLang="en-US" lang="zh-CN" smtClean="0"/>
              <a:t>单击此处编辑母版标题样式</a:t>
            </a:r>
            <a:endParaRPr altLang="en-US" lang="zh-CN"/>
          </a:p>
        </p:txBody>
      </p:sp>
      <p:sp>
        <p:nvSpPr>
          <p:cNvPr id="1048681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p>
            <a:pPr lvl="0"/>
            <a:r>
              <a:rPr altLang="en-US" lang="zh-CN" smtClean="0"/>
              <a:t>编辑母版文本样式</a:t>
            </a:r>
            <a:endParaRPr altLang="en-US" lang="zh-CN" smtClean="0"/>
          </a:p>
          <a:p>
            <a:pPr lvl="1"/>
            <a:r>
              <a:rPr altLang="en-US" lang="zh-CN" smtClean="0"/>
              <a:t>第二级</a:t>
            </a:r>
            <a:endParaRPr altLang="en-US" lang="zh-CN" smtClean="0"/>
          </a:p>
          <a:p>
            <a:pPr lvl="2"/>
            <a:r>
              <a:rPr altLang="en-US" lang="zh-CN" smtClean="0"/>
              <a:t>第三级</a:t>
            </a:r>
            <a:endParaRPr altLang="en-US" lang="zh-CN" smtClean="0"/>
          </a:p>
          <a:p>
            <a:pPr lvl="3"/>
            <a:r>
              <a:rPr altLang="en-US" lang="zh-CN" smtClean="0"/>
              <a:t>第四级</a:t>
            </a:r>
            <a:endParaRPr altLang="en-US" lang="zh-CN" smtClean="0"/>
          </a:p>
          <a:p>
            <a:pPr lvl="4"/>
            <a:r>
              <a:rPr altLang="en-US" lang="zh-CN" smtClean="0"/>
              <a:t>第五级</a:t>
            </a:r>
            <a:endParaRPr altLang="en-US" lang="zh-CN"/>
          </a:p>
        </p:txBody>
      </p:sp>
      <p:sp>
        <p:nvSpPr>
          <p:cNvPr id="104868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9DF941C-CFB0-4F11-B733-C4BE955A3506}" type="datetimeFigureOut">
              <a:rPr altLang="en-US" lang="zh-CN" smtClean="0"/>
            </a:fld>
            <a:endParaRPr altLang="en-US" lang="zh-CN"/>
          </a:p>
        </p:txBody>
      </p:sp>
      <p:sp>
        <p:nvSpPr>
          <p:cNvPr id="104868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68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0095965-4D93-4CF5-B6EA-EEBE68E5FAA1}" type="slidenum">
              <a:rPr altLang="en-US" lang="zh-CN" smtClean="0"/>
            </a:fld>
            <a:endParaRPr altLang="en-US" 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spd="slow" p14:dur="1000">
        <p:extLst>
          <p:ext uri="http://mobile.wps.com/transition/2016/1">
            <p:transition val="wps_appear_l_1000"/>
          </p:ext>
        </p:extLst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secHead">
  <p:cSld name="Section title">
    <p:spTree>
      <p:nvGrpSpPr>
        <p:cNvPr id="7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96" name="标题 1"/>
          <p:cNvSpPr>
            <a:spLocks noGrp="1"/>
          </p:cNvSpPr>
          <p:nvPr>
            <p:ph type="title"/>
          </p:nvPr>
        </p:nvSpPr>
        <p:spPr>
          <a:xfrm>
            <a:off x="623887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altLang="en-US" sz="4500" lang="zh-CN" smtClean="0"/>
              <a:t>单击此处编辑母版标题样式</a:t>
            </a:r>
            <a:endParaRPr altLang="en-US" sz="4500" lang="zh-CN"/>
          </a:p>
        </p:txBody>
      </p:sp>
      <p:sp>
        <p:nvSpPr>
          <p:cNvPr id="1048697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623887" y="4589463"/>
            <a:ext cx="7886700" cy="1500187"/>
          </a:xfrm>
        </p:spPr>
        <p:txBody>
          <a:bodyPr/>
          <a:lstStyle>
            <a:lvl1pPr indent="0" marL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indent="0" marL="45720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indent="0" marL="91440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indent="0" marL="13716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indent="0" marL="18288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indent="0" marL="22860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indent="0" marL="27432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indent="0" marL="32004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indent="0" marL="36576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altLang="en-US" sz="1800" lang="zh-CN" smtClean="0"/>
              <a:t>编辑母版文本样式</a:t>
            </a:r>
            <a:endParaRPr altLang="en-US" sz="1800" lang="zh-CN" smtClean="0"/>
          </a:p>
        </p:txBody>
      </p:sp>
      <p:sp>
        <p:nvSpPr>
          <p:cNvPr id="1048698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9DF941C-CFB0-4F11-B733-C4BE955A3506}" type="datetimeFigureOut">
              <a:rPr altLang="en-US" lang="zh-CN" smtClean="0"/>
            </a:fld>
            <a:endParaRPr altLang="en-US" lang="zh-CN"/>
          </a:p>
        </p:txBody>
      </p:sp>
      <p:sp>
        <p:nvSpPr>
          <p:cNvPr id="1048699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700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0095965-4D93-4CF5-B6EA-EEBE68E5FAA1}" type="slidenum">
              <a:rPr altLang="en-US" lang="zh-CN" smtClean="0"/>
            </a:fld>
            <a:endParaRPr altLang="en-US" 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spd="slow" p14:dur="1000">
        <p:extLst>
          <p:ext uri="http://mobile.wps.com/transition/2016/1">
            <p:transition val="wps_appear_l_1000"/>
          </p:ext>
        </p:extLst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woObj">
  <p:cSld name="Two-column content">
    <p:spTree>
      <p:nvGrpSpPr>
        <p:cNvPr id="8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01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altLang="en-US" lang="zh-CN" smtClean="0"/>
              <a:t>单击此处编辑母版标题样式</a:t>
            </a:r>
            <a:endParaRPr altLang="en-US" lang="zh-CN"/>
          </a:p>
        </p:txBody>
      </p:sp>
      <p:sp>
        <p:nvSpPr>
          <p:cNvPr id="1048702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628650" y="1825625"/>
            <a:ext cx="3886200" cy="4351338"/>
          </a:xfrm>
        </p:spPr>
        <p:txBody>
          <a:bodyPr/>
          <a:p>
            <a:pPr lvl="0"/>
            <a:r>
              <a:rPr altLang="en-US" sz="2100" lang="zh-CN" smtClean="0"/>
              <a:t>编辑母版文本样式</a:t>
            </a:r>
            <a:endParaRPr altLang="en-US" sz="2100" lang="zh-CN" smtClean="0"/>
          </a:p>
          <a:p>
            <a:pPr lvl="1"/>
            <a:r>
              <a:rPr altLang="en-US" sz="1800" lang="zh-CN" smtClean="0"/>
              <a:t>第二级</a:t>
            </a:r>
            <a:endParaRPr altLang="en-US" sz="1800" lang="zh-CN" smtClean="0"/>
          </a:p>
          <a:p>
            <a:pPr lvl="2"/>
            <a:r>
              <a:rPr altLang="en-US" sz="1500" lang="zh-CN" smtClean="0"/>
              <a:t>第三级</a:t>
            </a:r>
            <a:endParaRPr altLang="en-US" sz="1500" lang="zh-CN" smtClean="0"/>
          </a:p>
          <a:p>
            <a:pPr lvl="3"/>
            <a:r>
              <a:rPr altLang="en-US" sz="1350" lang="zh-CN" smtClean="0"/>
              <a:t>第四级</a:t>
            </a:r>
            <a:endParaRPr altLang="en-US" sz="1350" lang="zh-CN" smtClean="0"/>
          </a:p>
          <a:p>
            <a:pPr lvl="4"/>
            <a:r>
              <a:rPr altLang="en-US" sz="1350" lang="zh-CN" smtClean="0"/>
              <a:t>第五级</a:t>
            </a:r>
            <a:endParaRPr altLang="en-US" sz="1350" lang="zh-CN"/>
          </a:p>
        </p:txBody>
      </p:sp>
      <p:sp>
        <p:nvSpPr>
          <p:cNvPr id="1048703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4629150" y="1825625"/>
            <a:ext cx="3886200" cy="4351338"/>
          </a:xfrm>
        </p:spPr>
        <p:txBody>
          <a:bodyPr/>
          <a:p>
            <a:pPr lvl="0"/>
            <a:r>
              <a:rPr altLang="en-US" sz="2100" lang="zh-CN" smtClean="0"/>
              <a:t>编辑母版文本样式</a:t>
            </a:r>
            <a:endParaRPr altLang="en-US" sz="2100" lang="zh-CN" smtClean="0"/>
          </a:p>
          <a:p>
            <a:pPr lvl="1"/>
            <a:r>
              <a:rPr altLang="en-US" sz="1800" lang="zh-CN" smtClean="0"/>
              <a:t>第二级</a:t>
            </a:r>
            <a:endParaRPr altLang="en-US" sz="1800" lang="zh-CN" smtClean="0"/>
          </a:p>
          <a:p>
            <a:pPr lvl="2"/>
            <a:r>
              <a:rPr altLang="en-US" sz="1500" lang="zh-CN" smtClean="0"/>
              <a:t>第三级</a:t>
            </a:r>
            <a:endParaRPr altLang="en-US" sz="1500" lang="zh-CN" smtClean="0"/>
          </a:p>
          <a:p>
            <a:pPr lvl="3"/>
            <a:r>
              <a:rPr altLang="en-US" sz="1350" lang="zh-CN" smtClean="0"/>
              <a:t>第四级</a:t>
            </a:r>
            <a:endParaRPr altLang="en-US" sz="1350" lang="zh-CN" smtClean="0"/>
          </a:p>
          <a:p>
            <a:pPr lvl="4"/>
            <a:r>
              <a:rPr altLang="en-US" sz="1350" lang="zh-CN" smtClean="0"/>
              <a:t>第五级</a:t>
            </a:r>
            <a:endParaRPr altLang="en-US" sz="1350" lang="zh-CN"/>
          </a:p>
        </p:txBody>
      </p:sp>
      <p:sp>
        <p:nvSpPr>
          <p:cNvPr id="1048704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9DF941C-CFB0-4F11-B733-C4BE955A3506}" type="datetimeFigureOut">
              <a:rPr altLang="en-US" lang="zh-CN" smtClean="0"/>
            </a:fld>
            <a:endParaRPr altLang="en-US" lang="zh-CN"/>
          </a:p>
        </p:txBody>
      </p:sp>
      <p:sp>
        <p:nvSpPr>
          <p:cNvPr id="1048705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706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0095965-4D93-4CF5-B6EA-EEBE68E5FAA1}" type="slidenum">
              <a:rPr altLang="en-US" lang="zh-CN" smtClean="0"/>
            </a:fld>
            <a:endParaRPr altLang="en-US" 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spd="slow" p14:dur="1000">
        <p:extLst>
          <p:ext uri="http://mobile.wps.com/transition/2016/1">
            <p:transition val="wps_appear_l_1000"/>
          </p:ext>
        </p:extLst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woTxTwoObj">
  <p:cSld name="Comparison">
    <p:spTree>
      <p:nvGrpSpPr>
        <p:cNvPr id="8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07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p>
            <a:r>
              <a:rPr altLang="en-US" sz="3300" lang="zh-CN" smtClean="0"/>
              <a:t>单击此处编辑母版标题样式</a:t>
            </a:r>
            <a:endParaRPr altLang="en-US" sz="3300" lang="zh-CN"/>
          </a:p>
        </p:txBody>
      </p:sp>
      <p:sp>
        <p:nvSpPr>
          <p:cNvPr id="1048708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629841" y="1681163"/>
            <a:ext cx="3868340" cy="823912"/>
          </a:xfrm>
        </p:spPr>
        <p:txBody>
          <a:bodyPr anchor="b"/>
          <a:lstStyle>
            <a:lvl1pPr indent="0" marL="0">
              <a:buNone/>
              <a:defRPr b="1" sz="2400"/>
            </a:lvl1pPr>
            <a:lvl2pPr indent="0" marL="457200">
              <a:buNone/>
              <a:defRPr b="1" sz="2000"/>
            </a:lvl2pPr>
            <a:lvl3pPr indent="0" marL="914400">
              <a:buNone/>
              <a:defRPr b="1" sz="1800"/>
            </a:lvl3pPr>
            <a:lvl4pPr indent="0" marL="1371600">
              <a:buNone/>
              <a:defRPr b="1" sz="1600"/>
            </a:lvl4pPr>
            <a:lvl5pPr indent="0" marL="1828800">
              <a:buNone/>
              <a:defRPr b="1" sz="1600"/>
            </a:lvl5pPr>
            <a:lvl6pPr indent="0" marL="2286000">
              <a:buNone/>
              <a:defRPr b="1" sz="1600"/>
            </a:lvl6pPr>
            <a:lvl7pPr indent="0" marL="2743200">
              <a:buNone/>
              <a:defRPr b="1" sz="1600"/>
            </a:lvl7pPr>
            <a:lvl8pPr indent="0" marL="3200400">
              <a:buNone/>
              <a:defRPr b="1" sz="1600"/>
            </a:lvl8pPr>
            <a:lvl9pPr indent="0" marL="3657600">
              <a:buNone/>
              <a:defRPr b="1" sz="1600"/>
            </a:lvl9pPr>
          </a:lstStyle>
          <a:p>
            <a:pPr lvl="0"/>
            <a:r>
              <a:rPr altLang="en-US" sz="1800" lang="zh-CN" smtClean="0"/>
              <a:t>编辑母版文本样式</a:t>
            </a:r>
            <a:endParaRPr altLang="en-US" sz="1800" lang="zh-CN" smtClean="0"/>
          </a:p>
        </p:txBody>
      </p:sp>
      <p:sp>
        <p:nvSpPr>
          <p:cNvPr id="1048709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29841" y="2505075"/>
            <a:ext cx="3868340" cy="3684588"/>
          </a:xfrm>
        </p:spPr>
        <p:txBody>
          <a:bodyPr/>
          <a:p>
            <a:pPr lvl="0"/>
            <a:r>
              <a:rPr altLang="en-US" sz="2100" lang="zh-CN" smtClean="0"/>
              <a:t>编辑母版文本样式</a:t>
            </a:r>
            <a:endParaRPr altLang="en-US" sz="2100" lang="zh-CN" smtClean="0"/>
          </a:p>
          <a:p>
            <a:pPr lvl="1"/>
            <a:r>
              <a:rPr altLang="en-US" sz="1800" lang="zh-CN" smtClean="0"/>
              <a:t>第二级</a:t>
            </a:r>
            <a:endParaRPr altLang="en-US" sz="1800" lang="zh-CN" smtClean="0"/>
          </a:p>
          <a:p>
            <a:pPr lvl="2"/>
            <a:r>
              <a:rPr altLang="en-US" sz="1500" lang="zh-CN" smtClean="0"/>
              <a:t>第三级</a:t>
            </a:r>
            <a:endParaRPr altLang="en-US" sz="1500" lang="zh-CN" smtClean="0"/>
          </a:p>
          <a:p>
            <a:pPr lvl="3"/>
            <a:r>
              <a:rPr altLang="en-US" sz="1350" lang="zh-CN" smtClean="0"/>
              <a:t>第四级</a:t>
            </a:r>
            <a:endParaRPr altLang="en-US" sz="1350" lang="zh-CN" smtClean="0"/>
          </a:p>
          <a:p>
            <a:pPr lvl="4"/>
            <a:r>
              <a:rPr altLang="en-US" sz="1350" lang="zh-CN" smtClean="0"/>
              <a:t>第五级</a:t>
            </a:r>
            <a:endParaRPr altLang="en-US" sz="1350" lang="zh-CN"/>
          </a:p>
        </p:txBody>
      </p:sp>
      <p:sp>
        <p:nvSpPr>
          <p:cNvPr id="1048710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indent="0" marL="0">
              <a:buNone/>
              <a:defRPr b="1" sz="2400"/>
            </a:lvl1pPr>
            <a:lvl2pPr indent="0" marL="457200">
              <a:buNone/>
              <a:defRPr b="1" sz="2000"/>
            </a:lvl2pPr>
            <a:lvl3pPr indent="0" marL="914400">
              <a:buNone/>
              <a:defRPr b="1" sz="1800"/>
            </a:lvl3pPr>
            <a:lvl4pPr indent="0" marL="1371600">
              <a:buNone/>
              <a:defRPr b="1" sz="1600"/>
            </a:lvl4pPr>
            <a:lvl5pPr indent="0" marL="1828800">
              <a:buNone/>
              <a:defRPr b="1" sz="1600"/>
            </a:lvl5pPr>
            <a:lvl6pPr indent="0" marL="2286000">
              <a:buNone/>
              <a:defRPr b="1" sz="1600"/>
            </a:lvl6pPr>
            <a:lvl7pPr indent="0" marL="2743200">
              <a:buNone/>
              <a:defRPr b="1" sz="1600"/>
            </a:lvl7pPr>
            <a:lvl8pPr indent="0" marL="3200400">
              <a:buNone/>
              <a:defRPr b="1" sz="1600"/>
            </a:lvl8pPr>
            <a:lvl9pPr indent="0" marL="3657600">
              <a:buNone/>
              <a:defRPr b="1" sz="1600"/>
            </a:lvl9pPr>
          </a:lstStyle>
          <a:p>
            <a:pPr lvl="0"/>
            <a:r>
              <a:rPr altLang="en-US" sz="1800" lang="zh-CN" smtClean="0"/>
              <a:t>编辑母版文本样式</a:t>
            </a:r>
            <a:endParaRPr altLang="en-US" sz="1800" lang="zh-CN" smtClean="0"/>
          </a:p>
        </p:txBody>
      </p:sp>
      <p:sp>
        <p:nvSpPr>
          <p:cNvPr id="1048711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4629150" y="2505075"/>
            <a:ext cx="3887391" cy="3684588"/>
          </a:xfrm>
        </p:spPr>
        <p:txBody>
          <a:bodyPr/>
          <a:p>
            <a:pPr lvl="0"/>
            <a:r>
              <a:rPr altLang="en-US" sz="2100" lang="zh-CN" smtClean="0"/>
              <a:t>编辑母版文本样式</a:t>
            </a:r>
            <a:endParaRPr altLang="en-US" sz="2100" lang="zh-CN" smtClean="0"/>
          </a:p>
          <a:p>
            <a:pPr lvl="1"/>
            <a:r>
              <a:rPr altLang="en-US" sz="1800" lang="zh-CN" smtClean="0"/>
              <a:t>第二级</a:t>
            </a:r>
            <a:endParaRPr altLang="en-US" sz="1800" lang="zh-CN" smtClean="0"/>
          </a:p>
          <a:p>
            <a:pPr lvl="2"/>
            <a:r>
              <a:rPr altLang="en-US" sz="1500" lang="zh-CN" smtClean="0"/>
              <a:t>第三级</a:t>
            </a:r>
            <a:endParaRPr altLang="en-US" sz="1500" lang="zh-CN" smtClean="0"/>
          </a:p>
          <a:p>
            <a:pPr lvl="3"/>
            <a:r>
              <a:rPr altLang="en-US" sz="1350" lang="zh-CN" smtClean="0"/>
              <a:t>第四级</a:t>
            </a:r>
            <a:endParaRPr altLang="en-US" sz="1350" lang="zh-CN" smtClean="0"/>
          </a:p>
          <a:p>
            <a:pPr lvl="4"/>
            <a:r>
              <a:rPr altLang="en-US" sz="1350" lang="zh-CN" smtClean="0"/>
              <a:t>第五级</a:t>
            </a:r>
            <a:endParaRPr altLang="en-US" sz="1350" lang="zh-CN"/>
          </a:p>
        </p:txBody>
      </p:sp>
      <p:sp>
        <p:nvSpPr>
          <p:cNvPr id="1048712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9DF941C-CFB0-4F11-B733-C4BE955A3506}" type="datetimeFigureOut">
              <a:rPr altLang="en-US" lang="zh-CN" smtClean="0"/>
            </a:fld>
            <a:endParaRPr altLang="en-US" lang="zh-CN"/>
          </a:p>
        </p:txBody>
      </p:sp>
      <p:sp>
        <p:nvSpPr>
          <p:cNvPr id="1048713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714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0095965-4D93-4CF5-B6EA-EEBE68E5FAA1}" type="slidenum">
              <a:rPr altLang="en-US" lang="zh-CN" smtClean="0"/>
            </a:fld>
            <a:endParaRPr altLang="en-US" 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spd="slow" p14:dur="1000">
        <p:extLst>
          <p:ext uri="http://mobile.wps.com/transition/2016/1">
            <p:transition val="wps_appear_l_1000"/>
          </p:ext>
        </p:extLst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itleOnly">
  <p:cSld name="Title only">
    <p:spTree>
      <p:nvGrpSpPr>
        <p:cNvPr id="7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1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altLang="en-US" lang="zh-CN" smtClean="0"/>
              <a:t>单击此处编辑母版标题样式</a:t>
            </a:r>
            <a:endParaRPr altLang="en-US" lang="zh-CN"/>
          </a:p>
        </p:txBody>
      </p:sp>
      <p:sp>
        <p:nvSpPr>
          <p:cNvPr id="1048672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9DF941C-CFB0-4F11-B733-C4BE955A3506}" type="datetimeFigureOut">
              <a:rPr altLang="en-US" lang="zh-CN" smtClean="0"/>
            </a:fld>
            <a:endParaRPr altLang="en-US" lang="zh-CN"/>
          </a:p>
        </p:txBody>
      </p:sp>
      <p:sp>
        <p:nvSpPr>
          <p:cNvPr id="1048673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674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0095965-4D93-4CF5-B6EA-EEBE68E5FAA1}" type="slidenum">
              <a:rPr altLang="en-US" lang="zh-CN" smtClean="0"/>
            </a:fld>
            <a:endParaRPr altLang="en-US" 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spd="slow" p14:dur="1000">
        <p:extLst>
          <p:ext uri="http://mobile.wps.com/transition/2016/1">
            <p:transition val="wps_appear_l_1000"/>
          </p:ext>
        </p:extLst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blank">
  <p:cSld name="Blank">
    <p:spTree>
      <p:nvGrpSpPr>
        <p:cNvPr id="8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15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9DF941C-CFB0-4F11-B733-C4BE955A3506}" type="datetimeFigureOut">
              <a:rPr altLang="en-US" lang="zh-CN" smtClean="0"/>
            </a:fld>
            <a:endParaRPr altLang="en-US" lang="zh-CN"/>
          </a:p>
        </p:txBody>
      </p:sp>
      <p:sp>
        <p:nvSpPr>
          <p:cNvPr id="1048716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717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0095965-4D93-4CF5-B6EA-EEBE68E5FAA1}" type="slidenum">
              <a:rPr altLang="en-US" lang="zh-CN" smtClean="0"/>
            </a:fld>
            <a:endParaRPr altLang="en-US" 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spd="slow" p14:dur="1000">
        <p:extLst>
          <p:ext uri="http://mobile.wps.com/transition/2016/1">
            <p:transition val="wps_appear_l_1000"/>
          </p:ext>
        </p:extLst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Tx">
  <p:cSld name="Content and title">
    <p:spTree>
      <p:nvGrpSpPr>
        <p:cNvPr id="8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18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altLang="en-US" sz="2400" lang="zh-CN" smtClean="0"/>
              <a:t>单击此处编辑母版标题样式</a:t>
            </a:r>
            <a:endParaRPr altLang="en-US" sz="2400" lang="zh-CN"/>
          </a:p>
        </p:txBody>
      </p:sp>
      <p:sp>
        <p:nvSpPr>
          <p:cNvPr id="1048719" name="内容占位符 2"/>
          <p:cNvSpPr>
            <a:spLocks noGrp="1"/>
          </p:cNvSpPr>
          <p:nvPr>
            <p:ph idx="1" hasCustomPrompt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altLang="en-US" sz="2400" lang="zh-CN" smtClean="0"/>
              <a:t>编辑母版文本样式</a:t>
            </a:r>
            <a:endParaRPr altLang="en-US" sz="2400" lang="zh-CN" smtClean="0"/>
          </a:p>
          <a:p>
            <a:pPr lvl="1"/>
            <a:r>
              <a:rPr altLang="en-US" sz="2100" lang="zh-CN" smtClean="0"/>
              <a:t>第二级</a:t>
            </a:r>
            <a:endParaRPr altLang="en-US" sz="2100" lang="zh-CN" smtClean="0"/>
          </a:p>
          <a:p>
            <a:pPr lvl="2"/>
            <a:r>
              <a:rPr altLang="en-US" sz="1800" lang="zh-CN" smtClean="0"/>
              <a:t>第三级</a:t>
            </a:r>
            <a:endParaRPr altLang="en-US" sz="1800" lang="zh-CN" smtClean="0"/>
          </a:p>
          <a:p>
            <a:pPr lvl="3"/>
            <a:r>
              <a:rPr altLang="en-US" sz="1500" lang="zh-CN" smtClean="0"/>
              <a:t>第四级</a:t>
            </a:r>
            <a:endParaRPr altLang="en-US" sz="1500" lang="zh-CN" smtClean="0"/>
          </a:p>
          <a:p>
            <a:pPr lvl="4"/>
            <a:r>
              <a:rPr altLang="en-US" sz="1500" lang="zh-CN" smtClean="0"/>
              <a:t>第五级</a:t>
            </a:r>
            <a:endParaRPr altLang="en-US" sz="1500" lang="zh-CN"/>
          </a:p>
        </p:txBody>
      </p:sp>
      <p:sp>
        <p:nvSpPr>
          <p:cNvPr id="1048720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629841" y="2057400"/>
            <a:ext cx="2949177" cy="3811588"/>
          </a:xfrm>
        </p:spPr>
        <p:txBody>
          <a:bodyPr/>
          <a:lstStyle>
            <a:lvl1pPr indent="0" marL="0">
              <a:buNone/>
              <a:defRPr sz="1600"/>
            </a:lvl1pPr>
            <a:lvl2pPr indent="0" marL="457200">
              <a:buNone/>
              <a:defRPr sz="1400"/>
            </a:lvl2pPr>
            <a:lvl3pPr indent="0" marL="914400">
              <a:buNone/>
              <a:defRPr sz="1200"/>
            </a:lvl3pPr>
            <a:lvl4pPr indent="0" marL="1371600">
              <a:buNone/>
              <a:defRPr sz="1000"/>
            </a:lvl4pPr>
            <a:lvl5pPr indent="0" marL="1828800">
              <a:buNone/>
              <a:defRPr sz="1000"/>
            </a:lvl5pPr>
            <a:lvl6pPr indent="0" marL="2286000">
              <a:buNone/>
              <a:defRPr sz="1000"/>
            </a:lvl6pPr>
            <a:lvl7pPr indent="0" marL="2743200">
              <a:buNone/>
              <a:defRPr sz="1000"/>
            </a:lvl7pPr>
            <a:lvl8pPr indent="0" marL="3200400">
              <a:buNone/>
              <a:defRPr sz="1000"/>
            </a:lvl8pPr>
            <a:lvl9pPr indent="0" marL="3657600">
              <a:buNone/>
              <a:defRPr sz="1000"/>
            </a:lvl9pPr>
          </a:lstStyle>
          <a:p>
            <a:pPr lvl="0"/>
            <a:r>
              <a:rPr altLang="en-US" sz="1200" lang="zh-CN" smtClean="0"/>
              <a:t>编辑母版文本样式</a:t>
            </a:r>
            <a:endParaRPr altLang="en-US" sz="1200" lang="zh-CN" smtClean="0"/>
          </a:p>
        </p:txBody>
      </p:sp>
      <p:sp>
        <p:nvSpPr>
          <p:cNvPr id="1048721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9DF941C-CFB0-4F11-B733-C4BE955A3506}" type="datetimeFigureOut">
              <a:rPr altLang="en-US" lang="zh-CN" smtClean="0"/>
            </a:fld>
            <a:endParaRPr altLang="en-US" lang="zh-CN"/>
          </a:p>
        </p:txBody>
      </p:sp>
      <p:sp>
        <p:nvSpPr>
          <p:cNvPr id="1048722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723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0095965-4D93-4CF5-B6EA-EEBE68E5FAA1}" type="slidenum">
              <a:rPr altLang="en-US" lang="zh-CN" smtClean="0"/>
            </a:fld>
            <a:endParaRPr altLang="en-US" 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spd="slow" p14:dur="1000">
        <p:extLst>
          <p:ext uri="http://mobile.wps.com/transition/2016/1">
            <p:transition val="wps_appear_l_1000"/>
          </p:ext>
        </p:extLst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picTx">
  <p:cSld name="Picture and title">
    <p:spTree>
      <p:nvGrpSpPr>
        <p:cNvPr id="7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5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altLang="en-US" sz="2400" lang="zh-CN" smtClean="0"/>
              <a:t>单击此处编辑母版标题样式</a:t>
            </a:r>
            <a:endParaRPr altLang="en-US" sz="2400" lang="zh-CN"/>
          </a:p>
        </p:txBody>
      </p:sp>
      <p:sp>
        <p:nvSpPr>
          <p:cNvPr id="1048686" name="图片占位符 2"/>
          <p:cNvSpPr>
            <a:spLocks noGrp="1"/>
          </p:cNvSpPr>
          <p:nvPr>
            <p:ph type="pic"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 indent="0" marL="0">
              <a:buNone/>
              <a:defRPr sz="3200"/>
            </a:lvl1pPr>
            <a:lvl2pPr indent="0" marL="457200">
              <a:buNone/>
              <a:defRPr sz="2800"/>
            </a:lvl2pPr>
            <a:lvl3pPr indent="0" marL="914400">
              <a:buNone/>
              <a:defRPr sz="2400"/>
            </a:lvl3pPr>
            <a:lvl4pPr indent="0" marL="1371600">
              <a:buNone/>
              <a:defRPr sz="2000"/>
            </a:lvl4pPr>
            <a:lvl5pPr indent="0" marL="1828800">
              <a:buNone/>
              <a:defRPr sz="2000"/>
            </a:lvl5pPr>
            <a:lvl6pPr indent="0" marL="2286000">
              <a:buNone/>
              <a:defRPr sz="2000"/>
            </a:lvl6pPr>
            <a:lvl7pPr indent="0" marL="2743200">
              <a:buNone/>
              <a:defRPr sz="2000"/>
            </a:lvl7pPr>
            <a:lvl8pPr indent="0" marL="3200400">
              <a:buNone/>
              <a:defRPr sz="2000"/>
            </a:lvl8pPr>
            <a:lvl9pPr indent="0" marL="3657600">
              <a:buNone/>
              <a:defRPr sz="2000"/>
            </a:lvl9pPr>
          </a:lstStyle>
          <a:p>
            <a:endParaRPr altLang="en-US" lang="zh-CN"/>
          </a:p>
        </p:txBody>
      </p:sp>
      <p:sp>
        <p:nvSpPr>
          <p:cNvPr id="1048687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629841" y="2057400"/>
            <a:ext cx="2949177" cy="3811588"/>
          </a:xfrm>
        </p:spPr>
        <p:txBody>
          <a:bodyPr/>
          <a:lstStyle>
            <a:lvl1pPr indent="0" marL="0">
              <a:buNone/>
              <a:defRPr sz="1600"/>
            </a:lvl1pPr>
            <a:lvl2pPr indent="0" marL="457200">
              <a:buNone/>
              <a:defRPr sz="1400"/>
            </a:lvl2pPr>
            <a:lvl3pPr indent="0" marL="914400">
              <a:buNone/>
              <a:defRPr sz="1200"/>
            </a:lvl3pPr>
            <a:lvl4pPr indent="0" marL="1371600">
              <a:buNone/>
              <a:defRPr sz="1000"/>
            </a:lvl4pPr>
            <a:lvl5pPr indent="0" marL="1828800">
              <a:buNone/>
              <a:defRPr sz="1000"/>
            </a:lvl5pPr>
            <a:lvl6pPr indent="0" marL="2286000">
              <a:buNone/>
              <a:defRPr sz="1000"/>
            </a:lvl6pPr>
            <a:lvl7pPr indent="0" marL="2743200">
              <a:buNone/>
              <a:defRPr sz="1000"/>
            </a:lvl7pPr>
            <a:lvl8pPr indent="0" marL="3200400">
              <a:buNone/>
              <a:defRPr sz="1000"/>
            </a:lvl8pPr>
            <a:lvl9pPr indent="0" marL="3657600">
              <a:buNone/>
              <a:defRPr sz="1000"/>
            </a:lvl9pPr>
          </a:lstStyle>
          <a:p>
            <a:pPr lvl="0"/>
            <a:r>
              <a:rPr altLang="en-US" sz="1200" lang="zh-CN" smtClean="0"/>
              <a:t>编辑母版文本样式</a:t>
            </a:r>
            <a:endParaRPr altLang="en-US" sz="1200" lang="zh-CN" smtClean="0"/>
          </a:p>
        </p:txBody>
      </p:sp>
      <p:sp>
        <p:nvSpPr>
          <p:cNvPr id="1048688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9DF941C-CFB0-4F11-B733-C4BE955A3506}" type="datetimeFigureOut">
              <a:rPr altLang="en-US" lang="zh-CN" smtClean="0"/>
            </a:fld>
            <a:endParaRPr altLang="en-US" lang="zh-CN"/>
          </a:p>
        </p:txBody>
      </p:sp>
      <p:sp>
        <p:nvSpPr>
          <p:cNvPr id="1048689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690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0095965-4D93-4CF5-B6EA-EEBE68E5FAA1}" type="slidenum">
              <a:rPr altLang="en-US" lang="zh-CN" smtClean="0"/>
            </a:fld>
            <a:endParaRPr altLang="en-US" 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spd="slow" p14:dur="1000">
        <p:extLst>
          <p:ext uri="http://mobile.wps.com/transition/2016/1">
            <p:transition val="wps_appear_l_1000"/>
          </p:ext>
        </p:extLst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3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6" name="标题占位符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/>
        </p:spPr>
        <p:txBody>
          <a:bodyPr anchor="ctr" bIns="45720" lIns="91440" rIns="91440" rtlCol="0" tIns="45720" vert="horz">
            <a:normAutofit/>
          </a:bodyPr>
          <a:p>
            <a:r>
              <a:rPr altLang="en-US" sz="3300" lang="zh-CN" smtClean="0"/>
              <a:t>单击此处编辑母版标题样式</a:t>
            </a:r>
            <a:endParaRPr altLang="en-US" sz="3300" lang="zh-CN"/>
          </a:p>
        </p:txBody>
      </p:sp>
      <p:sp>
        <p:nvSpPr>
          <p:cNvPr id="1048577" name="文本占位符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/>
        </p:spPr>
        <p:txBody>
          <a:bodyPr bIns="45720" lIns="91440" rIns="91440" rtlCol="0" tIns="45720" vert="horz">
            <a:normAutofit/>
          </a:bodyPr>
          <a:p>
            <a:pPr lvl="0"/>
            <a:r>
              <a:rPr altLang="en-US" sz="2100" lang="zh-CN" smtClean="0"/>
              <a:t>编辑母版文本样式</a:t>
            </a:r>
            <a:endParaRPr altLang="en-US" sz="2100" lang="zh-CN" smtClean="0"/>
          </a:p>
          <a:p>
            <a:pPr lvl="1"/>
            <a:r>
              <a:rPr altLang="en-US" sz="1800" lang="zh-CN" smtClean="0"/>
              <a:t>第二级</a:t>
            </a:r>
            <a:endParaRPr altLang="en-US" sz="1800" lang="zh-CN" smtClean="0"/>
          </a:p>
          <a:p>
            <a:pPr lvl="2"/>
            <a:r>
              <a:rPr altLang="en-US" sz="1500" lang="zh-CN" smtClean="0"/>
              <a:t>第三级</a:t>
            </a:r>
            <a:endParaRPr altLang="en-US" sz="1500" lang="zh-CN" smtClean="0"/>
          </a:p>
          <a:p>
            <a:pPr lvl="3"/>
            <a:r>
              <a:rPr altLang="en-US" sz="1350" lang="zh-CN" smtClean="0"/>
              <a:t>第四级</a:t>
            </a:r>
            <a:endParaRPr altLang="en-US" sz="1350" lang="zh-CN" smtClean="0"/>
          </a:p>
          <a:p>
            <a:pPr lvl="4"/>
            <a:r>
              <a:rPr altLang="en-US" sz="1350" lang="zh-CN" smtClean="0"/>
              <a:t>第五级</a:t>
            </a:r>
            <a:endParaRPr altLang="en-US" sz="1350" lang="zh-CN"/>
          </a:p>
        </p:txBody>
      </p:sp>
      <p:sp>
        <p:nvSpPr>
          <p:cNvPr id="1048578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/>
        </p:spPr>
        <p:txBody>
          <a:bodyPr anchor="ctr" bIns="45720" lIns="91440" rIns="91440" rtlCol="0" tIns="45720" vert="horz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DF941C-CFB0-4F11-B733-C4BE955A3506}" type="datetimeFigureOut">
              <a:rPr altLang="en-US" lang="zh-CN" smtClean="0"/>
            </a:fld>
            <a:endParaRPr altLang="en-US" lang="zh-CN"/>
          </a:p>
        </p:txBody>
      </p:sp>
      <p:sp>
        <p:nvSpPr>
          <p:cNvPr id="1048579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/>
        </p:spPr>
        <p:txBody>
          <a:bodyPr anchor="ctr" bIns="45720" lIns="91440" rIns="91440" rtlCol="0" tIns="45720" vert="horz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altLang="en-US" lang="zh-CN"/>
          </a:p>
        </p:txBody>
      </p:sp>
      <p:sp>
        <p:nvSpPr>
          <p:cNvPr id="1048580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/>
        </p:spPr>
        <p:txBody>
          <a:bodyPr anchor="ctr" bIns="45720" lIns="91440" rIns="91440" rtlCol="0" tIns="45720" vert="horz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095965-4D93-4CF5-B6EA-EEBE68E5FAA1}" type="slidenum">
              <a:rPr altLang="en-US" lang="zh-CN" smtClean="0"/>
            </a:fld>
            <a:endParaRPr altLang="en-US" lang="zh-CN"/>
          </a:p>
        </p:txBody>
      </p:sp>
    </p:spTree>
  </p:cSld>
  <p:clrMap accent1="accent1" accent2="accent2" accent3="accent3" accent4="accent4" accent5="accent5" accent6="accent6" bg1="lt1" bg2="lt2" tx1="dk1" tx2="dk2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spd="slow" p14:dur="1000">
        <p:extLst>
          <p:ext uri="http://mobile.wps.com/transition/2016/1">
            <p:transition val="wps_appear_l_1000"/>
          </p:ext>
        </p:extLst>
      </p:transition>
    </mc:Choice>
    <mc:Fallback>
      <p:transition spd="slow">
        <p:fade/>
      </p:transition>
    </mc:Fallback>
  </mc:AlternateContent>
  <p:txStyles>
    <p:titleStyle>
      <a:lvl1pPr algn="l" defTabSz="914400" eaLnBrk="1" hangingPunct="1" latinLnBrk="0" rtl="0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algn="l" defTabSz="914400" eaLnBrk="1" hangingPunct="1" indent="-228600" latinLnBrk="0" marL="228600" rtl="0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indent="-228600" latinLnBrk="0" marL="6858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indent="-228600" latinLnBrk="0" marL="11430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indent="-228600" latinLnBrk="0" marL="16002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indent="-228600" latinLnBrk="0" marL="20574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indent="-228600" latinLnBrk="0" marL="25146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indent="-228600" latinLnBrk="0" marL="29718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indent="-228600" latinLnBrk="0" marL="34290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indent="-228600" latinLnBrk="0" marL="38862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algn="l" defTabSz="914400" eaLnBrk="1" hangingPunct="1" latinLnBrk="0" marL="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latinLnBrk="0" marL="4572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latinLnBrk="0" marL="9144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latinLnBrk="0" marL="13716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latinLnBrk="0" marL="18288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latinLnBrk="0" marL="22860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latinLnBrk="0" marL="27432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latinLnBrk="0" marL="32004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latinLnBrk="0" marL="36576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Layout" Target="../slideLayouts/slideLayout1.xml"/></Relationships>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Relationship Id="rId3" Type="http://schemas.openxmlformats.org/officeDocument/2006/relationships/slideLayout" Target="../slideLayouts/slideLayout1.xml"/></Relationships>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3.jpeg"/><Relationship Id="rId3" Type="http://schemas.openxmlformats.org/officeDocument/2006/relationships/slideLayout" Target="../slideLayouts/slideLayout1.xml"/></Relationships>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4.jpeg"/><Relationship Id="rId3" Type="http://schemas.openxmlformats.org/officeDocument/2006/relationships/slideLayout" Target="../slideLayouts/slideLayout1.xml"/></Relationships>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5.jpeg"/><Relationship Id="rId3" Type="http://schemas.openxmlformats.org/officeDocument/2006/relationships/slideLayout" Target="../slideLayouts/slideLayout1.xml"/></Relationships>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6.jpeg"/><Relationship Id="rId3" Type="http://schemas.openxmlformats.org/officeDocument/2006/relationships/slideLayout" Target="../slideLayouts/slideLayout1.xml"/></Relationships>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Layout" Target="../slideLayouts/slideLayout1.xml"/></Relationships>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7.jpeg"/><Relationship Id="rId3" Type="http://schemas.openxmlformats.org/officeDocument/2006/relationships/slideLayout" Target="../slideLayouts/slideLayout1.xml"/></Relationships>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8.jpeg"/><Relationship Id="rId3" Type="http://schemas.openxmlformats.org/officeDocument/2006/relationships/slideLayout" Target="../slideLayouts/slideLayout1.xml"/></Relationships>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9.jpeg"/><Relationship Id="rId3" Type="http://schemas.openxmlformats.org/officeDocument/2006/relationships/slideLayout" Target="../slideLayouts/slideLayout1.xml"/></Relationships>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10.jpeg"/><Relationship Id="rId3" Type="http://schemas.openxmlformats.org/officeDocument/2006/relationships/image" Target="../media/image11.jpeg"/><Relationship Id="rId4" Type="http://schemas.openxmlformats.org/officeDocument/2006/relationships/slideLayout" Target="../slideLayouts/slideLayout1.xml"/></Relationships>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12.jpeg"/><Relationship Id="rId3" Type="http://schemas.openxmlformats.org/officeDocument/2006/relationships/slideLayout" Target="../slideLayouts/slideLayout1.xml"/></Relationships>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13.jpeg"/><Relationship Id="rId3" Type="http://schemas.openxmlformats.org/officeDocument/2006/relationships/slideLayout" Target="../slideLayouts/slideLayout1.xml"/></Relationships>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image" Target="../media/image14.jpeg"/><Relationship Id="rId2" Type="http://schemas.openxmlformats.org/officeDocument/2006/relationships/image" Target="../media/image15.jpeg"/><Relationship Id="rId3" Type="http://schemas.openxmlformats.org/officeDocument/2006/relationships/slideLayout" Target="../slideLayouts/slideLayout1.xml"/></Relationships>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16.jpeg"/><Relationship Id="rId3" Type="http://schemas.openxmlformats.org/officeDocument/2006/relationships/slideLayout" Target="../slideLayouts/slideLayout1.xml"/></Relationships>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image" Target="../media/image17.jpeg"/><Relationship Id="rId2" Type="http://schemas.openxmlformats.org/officeDocument/2006/relationships/image" Target="../media/image18.jpeg"/><Relationship Id="rId3" Type="http://schemas.openxmlformats.org/officeDocument/2006/relationships/slideLayout" Target="../slideLayouts/slideLayout1.xml"/></Relationships>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image" Target="../media/image19.jpeg"/><Relationship Id="rId2" Type="http://schemas.openxmlformats.org/officeDocument/2006/relationships/image" Target="../media/image20.jpeg"/><Relationship Id="rId3" Type="http://schemas.openxmlformats.org/officeDocument/2006/relationships/slideLayout" Target="../slideLayouts/slideLayout1.xml"/></Relationships>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image" Target="../media/image21.jpeg"/><Relationship Id="rId2" Type="http://schemas.openxmlformats.org/officeDocument/2006/relationships/image" Target="../media/image22.jpeg"/><Relationship Id="rId3" Type="http://schemas.openxmlformats.org/officeDocument/2006/relationships/slideLayout" Target="../slideLayouts/slideLayout1.xml"/></Relationships>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image" Target="../media/image23.jpeg"/><Relationship Id="rId2" Type="http://schemas.openxmlformats.org/officeDocument/2006/relationships/image" Target="../media/image24.jpeg"/><Relationship Id="rId3" Type="http://schemas.openxmlformats.org/officeDocument/2006/relationships/image" Target="../media/image25.jpeg"/><Relationship Id="rId4" Type="http://schemas.openxmlformats.org/officeDocument/2006/relationships/image" Target="../media/image26.jpeg"/><Relationship Id="rId5" Type="http://schemas.openxmlformats.org/officeDocument/2006/relationships/slideLayout" Target="../slideLayouts/slideLayout1.xml"/></Relationships>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Layout" Target="../slideLayouts/slideLayout1.xml"/></Relationships>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Layout" Target="../slideLayouts/slideLayout1.xml"/></Relationships>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Layout" Target="../slideLayouts/slideLayout1.xml"/></Relationships>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Layout" Target="../slideLayouts/slideLayout1.xml"/></Relationships>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Layout" Target="../slideLayouts/slideLayout1.xml"/></Relationships>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9" name="图片 3"/>
          <p:cNvPicPr>
            <a:picLocks noChangeAspect="1"/>
          </p:cNvPicPr>
          <p:nvPr/>
        </p:nvPicPr>
        <p:blipFill rotWithShape="1">
          <a:blip xmlns:r="http://schemas.openxmlformats.org/officeDocument/2006/relationships" r:embed="rId1" cstate="print"/>
          <a:srcRect l="8133" r="5703" b="26169"/>
          <a:stretch>
            <a:fillRect/>
          </a:stretch>
        </p:blipFill>
        <p:spPr>
          <a:xfrm>
            <a:off x="-1002134" y="-3109175"/>
            <a:ext cx="3475293" cy="5521666"/>
          </a:xfrm>
          <a:prstGeom prst="rect"/>
        </p:spPr>
      </p:pic>
      <p:pic>
        <p:nvPicPr>
          <p:cNvPr id="2097160" name="图片 6"/>
          <p:cNvPicPr>
            <a:picLocks noChangeAspect="1"/>
          </p:cNvPicPr>
          <p:nvPr/>
        </p:nvPicPr>
        <p:blipFill rotWithShape="1">
          <a:blip xmlns:r="http://schemas.openxmlformats.org/officeDocument/2006/relationships" r:embed="rId1" cstate="print"/>
          <a:srcRect l="8133" r="5703" b="26169"/>
          <a:stretch>
            <a:fillRect/>
          </a:stretch>
        </p:blipFill>
        <p:spPr>
          <a:xfrm flipV="1">
            <a:off x="6851690" y="4575763"/>
            <a:ext cx="3622323" cy="4564475"/>
          </a:xfrm>
          <a:custGeom>
            <a:avLst/>
            <a:gdLst>
              <a:gd name="connsiteX0" fmla="*/ 0 w 4829764"/>
              <a:gd name="connsiteY0" fmla="*/ 6085967 h 6085967"/>
              <a:gd name="connsiteX1" fmla="*/ 4829764 w 4829764"/>
              <a:gd name="connsiteY1" fmla="*/ 6085967 h 6085967"/>
              <a:gd name="connsiteX2" fmla="*/ 4829764 w 4829764"/>
              <a:gd name="connsiteY2" fmla="*/ 0 h 6085967"/>
              <a:gd name="connsiteX3" fmla="*/ 2274590 w 4829764"/>
              <a:gd name="connsiteY3" fmla="*/ 0 h 6085967"/>
              <a:gd name="connsiteX4" fmla="*/ 2414882 w 4829764"/>
              <a:gd name="connsiteY4" fmla="*/ 117230 h 6085967"/>
              <a:gd name="connsiteX5" fmla="*/ 1216730 w 4829764"/>
              <a:gd name="connsiteY5" fmla="*/ 1551084 h 6085967"/>
              <a:gd name="connsiteX6" fmla="*/ 0 w 4829764"/>
              <a:gd name="connsiteY6" fmla="*/ 534364 h 6085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29764" h="6085967">
                <a:moveTo>
                  <a:pt x="0" y="6085967"/>
                </a:moveTo>
                <a:lnTo>
                  <a:pt x="4829764" y="6085967"/>
                </a:lnTo>
                <a:lnTo>
                  <a:pt x="4829764" y="0"/>
                </a:lnTo>
                <a:lnTo>
                  <a:pt x="2274590" y="0"/>
                </a:lnTo>
                <a:lnTo>
                  <a:pt x="2414882" y="117230"/>
                </a:lnTo>
                <a:lnTo>
                  <a:pt x="1216730" y="1551084"/>
                </a:lnTo>
                <a:lnTo>
                  <a:pt x="0" y="534364"/>
                </a:lnTo>
                <a:close/>
              </a:path>
            </a:pathLst>
          </a:custGeom>
        </p:spPr>
      </p:pic>
      <p:cxnSp>
        <p:nvCxnSpPr>
          <p:cNvPr id="3145728" name="直接连接符 14"/>
          <p:cNvCxnSpPr>
            <a:cxnSpLocks/>
          </p:cNvCxnSpPr>
          <p:nvPr/>
        </p:nvCxnSpPr>
        <p:spPr>
          <a:xfrm>
            <a:off x="5123416" y="3033458"/>
            <a:ext cx="405000" cy="0"/>
          </a:xfrm>
          <a:prstGeom prst="line"/>
          <a:noFill/>
          <a:ln w="38100">
            <a:solidFill>
              <a:srgbClr val="026DB7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597" name=""/>
          <p:cNvSpPr txBox="1"/>
          <p:nvPr/>
        </p:nvSpPr>
        <p:spPr>
          <a:xfrm>
            <a:off x="1434510" y="2979419"/>
            <a:ext cx="5750162" cy="1374139"/>
          </a:xfrm>
          <a:prstGeom prst="rect"/>
        </p:spPr>
        <p:txBody>
          <a:bodyPr rtlCol="0" wrap="square">
            <a:spAutoFit/>
          </a:bodyPr>
          <a:p>
            <a:r>
              <a:rPr sz="7200" lang="en-US">
                <a:solidFill>
                  <a:srgbClr val="000000"/>
                </a:solidFill>
              </a:rPr>
              <a:t>A</a:t>
            </a:r>
            <a:r>
              <a:rPr sz="7200" lang="en-US">
                <a:solidFill>
                  <a:srgbClr val="000000"/>
                </a:solidFill>
              </a:rPr>
              <a:t>X</a:t>
            </a:r>
            <a:r>
              <a:rPr sz="7200" lang="en-US">
                <a:solidFill>
                  <a:srgbClr val="000000"/>
                </a:solidFill>
              </a:rPr>
              <a:t>I</a:t>
            </a:r>
            <a:r>
              <a:rPr sz="7200" lang="en-US">
                <a:solidFill>
                  <a:srgbClr val="000000"/>
                </a:solidFill>
              </a:rPr>
              <a:t>S</a:t>
            </a:r>
            <a:r>
              <a:rPr sz="7200" lang="en-US">
                <a:solidFill>
                  <a:srgbClr val="000000"/>
                </a:solidFill>
              </a:rPr>
              <a:t> </a:t>
            </a:r>
            <a:r>
              <a:rPr sz="7200" lang="en-US">
                <a:solidFill>
                  <a:srgbClr val="000000"/>
                </a:solidFill>
              </a:rPr>
              <a:t> </a:t>
            </a:r>
            <a:r>
              <a:rPr sz="7200" lang="en-US">
                <a:solidFill>
                  <a:srgbClr val="000000"/>
                </a:solidFill>
              </a:rPr>
              <a:t> </a:t>
            </a:r>
            <a:r>
              <a:rPr sz="7200" lang="en-US">
                <a:solidFill>
                  <a:srgbClr val="000000"/>
                </a:solidFill>
              </a:rPr>
              <a:t>B</a:t>
            </a:r>
            <a:r>
              <a:rPr sz="7200" lang="en-US">
                <a:solidFill>
                  <a:srgbClr val="000000"/>
                </a:solidFill>
              </a:rPr>
              <a:t>A</a:t>
            </a:r>
            <a:r>
              <a:rPr sz="7200" lang="en-US">
                <a:solidFill>
                  <a:srgbClr val="000000"/>
                </a:solidFill>
              </a:rPr>
              <a:t>N</a:t>
            </a:r>
            <a:r>
              <a:rPr sz="7200" lang="en-US">
                <a:solidFill>
                  <a:srgbClr val="000000"/>
                </a:solidFill>
              </a:rPr>
              <a:t>K</a:t>
            </a:r>
            <a:endParaRPr sz="4950" lang="en-IN">
              <a:solidFill>
                <a:srgbClr val="000000"/>
              </a:solidFill>
            </a:endParaRPr>
          </a:p>
        </p:txBody>
      </p:sp>
      <p:sp>
        <p:nvSpPr>
          <p:cNvPr id="1048598" name=""/>
          <p:cNvSpPr txBox="1"/>
          <p:nvPr/>
        </p:nvSpPr>
        <p:spPr>
          <a:xfrm>
            <a:off x="1058996" y="1206862"/>
            <a:ext cx="8128839" cy="1386840"/>
          </a:xfrm>
          <a:prstGeom prst="rect"/>
        </p:spPr>
        <p:txBody>
          <a:bodyPr rtlCol="0" wrap="square">
            <a:spAutoFit/>
          </a:bodyPr>
          <a:p>
            <a:r>
              <a:rPr sz="3600" lang="en-US">
                <a:solidFill>
                  <a:srgbClr val="000000"/>
                </a:solidFill>
              </a:rPr>
              <a:t>C</a:t>
            </a:r>
            <a:r>
              <a:rPr sz="3600" lang="en-US">
                <a:solidFill>
                  <a:srgbClr val="000000"/>
                </a:solidFill>
              </a:rPr>
              <a:t>o</a:t>
            </a:r>
            <a:r>
              <a:rPr sz="3600" lang="en-US">
                <a:solidFill>
                  <a:srgbClr val="000000"/>
                </a:solidFill>
              </a:rPr>
              <a:t>m</a:t>
            </a:r>
            <a:r>
              <a:rPr sz="3600" lang="en-US">
                <a:solidFill>
                  <a:srgbClr val="000000"/>
                </a:solidFill>
              </a:rPr>
              <a:t>p</a:t>
            </a:r>
            <a:r>
              <a:rPr sz="3600" lang="en-US">
                <a:solidFill>
                  <a:srgbClr val="000000"/>
                </a:solidFill>
              </a:rPr>
              <a:t>r</a:t>
            </a:r>
            <a:r>
              <a:rPr sz="3600" lang="en-US">
                <a:solidFill>
                  <a:srgbClr val="000000"/>
                </a:solidFill>
              </a:rPr>
              <a:t>ehensive </a:t>
            </a:r>
            <a:r>
              <a:rPr sz="3600" lang="en-US">
                <a:solidFill>
                  <a:srgbClr val="000000"/>
                </a:solidFill>
              </a:rPr>
              <a:t>D</a:t>
            </a:r>
            <a:r>
              <a:rPr sz="3600" lang="en-US">
                <a:solidFill>
                  <a:srgbClr val="000000"/>
                </a:solidFill>
              </a:rPr>
              <a:t>i</a:t>
            </a:r>
            <a:r>
              <a:rPr sz="3600" lang="en-US">
                <a:solidFill>
                  <a:srgbClr val="000000"/>
                </a:solidFill>
              </a:rPr>
              <a:t>gital </a:t>
            </a:r>
            <a:r>
              <a:rPr sz="3600" lang="en-US">
                <a:solidFill>
                  <a:srgbClr val="000000"/>
                </a:solidFill>
              </a:rPr>
              <a:t>marketing </a:t>
            </a:r>
            <a:r>
              <a:rPr sz="3600" lang="en-US">
                <a:solidFill>
                  <a:srgbClr val="000000"/>
                </a:solidFill>
              </a:rPr>
              <a:t> </a:t>
            </a:r>
            <a:r>
              <a:rPr sz="3600" lang="en-US">
                <a:solidFill>
                  <a:srgbClr val="000000"/>
                </a:solidFill>
              </a:rPr>
              <a:t> </a:t>
            </a:r>
            <a:r>
              <a:rPr sz="3600" lang="en-US">
                <a:solidFill>
                  <a:srgbClr val="000000"/>
                </a:solidFill>
              </a:rPr>
              <a:t> </a:t>
            </a:r>
            <a:r>
              <a:rPr sz="3600" lang="en-US">
                <a:solidFill>
                  <a:srgbClr val="000000"/>
                </a:solidFill>
              </a:rPr>
              <a:t> </a:t>
            </a:r>
            <a:r>
              <a:rPr sz="3600" lang="en-US">
                <a:solidFill>
                  <a:srgbClr val="000000"/>
                </a:solidFill>
              </a:rPr>
              <a:t>p</a:t>
            </a:r>
            <a:r>
              <a:rPr sz="3600" lang="en-US">
                <a:solidFill>
                  <a:srgbClr val="000000"/>
                </a:solidFill>
              </a:rPr>
              <a:t>r</a:t>
            </a:r>
            <a:r>
              <a:rPr sz="3600" lang="en-US">
                <a:solidFill>
                  <a:srgbClr val="000000"/>
                </a:solidFill>
              </a:rPr>
              <a:t>o</a:t>
            </a:r>
            <a:r>
              <a:rPr sz="3600" lang="en-US">
                <a:solidFill>
                  <a:srgbClr val="000000"/>
                </a:solidFill>
              </a:rPr>
              <a:t>ject </a:t>
            </a:r>
            <a:r>
              <a:rPr sz="3600" lang="en-US">
                <a:solidFill>
                  <a:srgbClr val="000000"/>
                </a:solidFill>
              </a:rPr>
              <a:t>w</a:t>
            </a:r>
            <a:r>
              <a:rPr sz="3600" lang="en-US">
                <a:solidFill>
                  <a:srgbClr val="000000"/>
                </a:solidFill>
              </a:rPr>
              <a:t>o</a:t>
            </a:r>
            <a:r>
              <a:rPr sz="3600" lang="en-US">
                <a:solidFill>
                  <a:srgbClr val="000000"/>
                </a:solidFill>
              </a:rPr>
              <a:t>r</a:t>
            </a:r>
            <a:r>
              <a:rPr sz="3600" lang="en-US">
                <a:solidFill>
                  <a:srgbClr val="000000"/>
                </a:solidFill>
              </a:rPr>
              <a:t>k </a:t>
            </a:r>
            <a:r>
              <a:rPr sz="3600" lang="en-US">
                <a:solidFill>
                  <a:srgbClr val="000000"/>
                </a:solidFill>
              </a:rPr>
              <a:t>o</a:t>
            </a:r>
            <a:r>
              <a:rPr sz="3600" lang="en-US">
                <a:solidFill>
                  <a:srgbClr val="000000"/>
                </a:solidFill>
              </a:rPr>
              <a:t>n</a:t>
            </a:r>
            <a:r>
              <a:rPr sz="3600" lang="en-US">
                <a:solidFill>
                  <a:srgbClr val="000000"/>
                </a:solidFill>
              </a:rPr>
              <a:t> </a:t>
            </a:r>
            <a:r>
              <a:rPr sz="3600" lang="en-US">
                <a:solidFill>
                  <a:srgbClr val="000000"/>
                </a:solidFill>
              </a:rPr>
              <a:t>A</a:t>
            </a:r>
            <a:r>
              <a:rPr sz="3600" lang="en-US">
                <a:solidFill>
                  <a:srgbClr val="000000"/>
                </a:solidFill>
              </a:rPr>
              <a:t>x</a:t>
            </a:r>
            <a:r>
              <a:rPr sz="3600" lang="en-US">
                <a:solidFill>
                  <a:srgbClr val="000000"/>
                </a:solidFill>
              </a:rPr>
              <a:t>i</a:t>
            </a:r>
            <a:r>
              <a:rPr sz="3600" lang="en-US">
                <a:solidFill>
                  <a:srgbClr val="000000"/>
                </a:solidFill>
              </a:rPr>
              <a:t>s</a:t>
            </a:r>
            <a:r>
              <a:rPr sz="3600" lang="en-US">
                <a:solidFill>
                  <a:srgbClr val="000000"/>
                </a:solidFill>
              </a:rPr>
              <a:t> </a:t>
            </a:r>
            <a:r>
              <a:rPr sz="3600" lang="en-US">
                <a:solidFill>
                  <a:srgbClr val="000000"/>
                </a:solidFill>
              </a:rPr>
              <a:t>B</a:t>
            </a:r>
            <a:r>
              <a:rPr sz="3600" lang="en-US">
                <a:solidFill>
                  <a:srgbClr val="000000"/>
                </a:solidFill>
              </a:rPr>
              <a:t>a</a:t>
            </a:r>
            <a:r>
              <a:rPr sz="3600" lang="en-US">
                <a:solidFill>
                  <a:srgbClr val="000000"/>
                </a:solidFill>
              </a:rPr>
              <a:t>n</a:t>
            </a:r>
            <a:r>
              <a:rPr sz="3600" lang="en-US">
                <a:solidFill>
                  <a:srgbClr val="000000"/>
                </a:solidFill>
              </a:rPr>
              <a:t>k</a:t>
            </a:r>
            <a:endParaRPr sz="2800" lang="en-IN">
              <a:solidFill>
                <a:srgbClr val="00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spd="slow" p14:dur="1000">
        <p:extLst>
          <p:ext uri="http://mobile.wps.com/transition/2016/1">
            <p:transition val="wps_appear_l_1000"/>
          </p:ext>
        </p:extLst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70" name="图片 5"/>
          <p:cNvPicPr>
            <a:picLocks noChangeAspect="1"/>
          </p:cNvPicPr>
          <p:nvPr/>
        </p:nvPicPr>
        <p:blipFill rotWithShape="1">
          <a:blip xmlns:r="http://schemas.openxmlformats.org/officeDocument/2006/relationships" r:embed="rId1" cstate="print"/>
          <a:srcRect l="8133" r="5703" b="26169"/>
          <a:stretch>
            <a:fillRect/>
          </a:stretch>
        </p:blipFill>
        <p:spPr>
          <a:xfrm>
            <a:off x="-812131" y="-458055"/>
            <a:ext cx="2580773" cy="2883273"/>
          </a:xfrm>
          <a:prstGeom prst="rect"/>
        </p:spPr>
      </p:pic>
      <p:pic>
        <p:nvPicPr>
          <p:cNvPr id="2097171" name="图片 6"/>
          <p:cNvPicPr>
            <a:picLocks noChangeAspect="1"/>
          </p:cNvPicPr>
          <p:nvPr/>
        </p:nvPicPr>
        <p:blipFill rotWithShape="1">
          <a:blip xmlns:r="http://schemas.openxmlformats.org/officeDocument/2006/relationships" r:embed="rId1" cstate="print"/>
          <a:srcRect l="8133" r="5703" b="26169"/>
          <a:stretch>
            <a:fillRect/>
          </a:stretch>
        </p:blipFill>
        <p:spPr>
          <a:xfrm rot="16200000" flipH="1">
            <a:off x="7439600" y="-1110140"/>
            <a:ext cx="3120042" cy="3485751"/>
          </a:xfrm>
          <a:prstGeom prst="rect"/>
        </p:spPr>
      </p:pic>
      <p:sp>
        <p:nvSpPr>
          <p:cNvPr id="1048621" name="矩形 10"/>
          <p:cNvSpPr/>
          <p:nvPr/>
        </p:nvSpPr>
        <p:spPr>
          <a:xfrm>
            <a:off x="2474594" y="2646997"/>
            <a:ext cx="4272280" cy="1272539"/>
          </a:xfrm>
          <a:prstGeom prst="rect"/>
        </p:spPr>
        <p:txBody>
          <a:bodyPr wrap="none">
            <a:spAutoFit/>
          </a:bodyPr>
          <a:lstStyle>
            <a:defPPr>
              <a:defRPr lang="zh-CN"/>
            </a:defPPr>
            <a:lvl1pPr algn="l" defTabSz="914400" eaLnBrk="1" hangingPunct="1" latinLnBrk="0" marL="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altLang="zh-CN" b="1" dirty="0" sz="6600" lang="en-US" smtClean="0">
                <a:solidFill>
                  <a:srgbClr val="FFFFFF"/>
                </a:solidFill>
                <a:latin typeface="Arial" panose="020B0604020202020204" pitchFamily="34" charset="0"/>
                <a:ea typeface="张海山锐线体2.0" panose="02000000000000000000" pitchFamily="2" charset="-122"/>
                <a:cs typeface="Arial" panose="020B0604020202020204" pitchFamily="34" charset="0"/>
              </a:rPr>
              <a:t>PART    02</a:t>
            </a:r>
            <a:endParaRPr altLang="zh-CN" b="1" dirty="0" sz="6600" lang="en-US" smtClean="0">
              <a:solidFill>
                <a:srgbClr val="FFFFFF"/>
              </a:solidFill>
              <a:latin typeface="Arial" panose="020B0604020202020204" pitchFamily="34" charset="0"/>
              <a:ea typeface="张海山锐线体2.0" panose="02000000000000000000" pitchFamily="2" charset="-122"/>
              <a:cs typeface="Arial" panose="020B0604020202020204" pitchFamily="34" charset="0"/>
            </a:endParaRPr>
          </a:p>
        </p:txBody>
      </p:sp>
      <p:sp>
        <p:nvSpPr>
          <p:cNvPr id="1048622" name="矩形 10"/>
          <p:cNvSpPr/>
          <p:nvPr/>
        </p:nvSpPr>
        <p:spPr>
          <a:xfrm rot="21571464">
            <a:off x="0" y="2332247"/>
            <a:ext cx="9082067" cy="1249679"/>
          </a:xfrm>
          <a:prstGeom prst="rect"/>
        </p:spPr>
        <p:txBody>
          <a:bodyPr wrap="square">
            <a:spAutoFit/>
          </a:bodyPr>
          <a:lstStyle>
            <a:defPPr>
              <a:defRPr lang="zh-CN"/>
            </a:defPPr>
            <a:lvl1pPr algn="l" defTabSz="914400" eaLnBrk="1" hangingPunct="1" latinLnBrk="0" marL="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altLang="zh-CN" b="1" dirty="0" sz="6600" lang="en-US" smtClean="0">
                <a:solidFill>
                  <a:srgbClr val="FFFFFF"/>
                </a:solidFill>
                <a:latin typeface="Arial" panose="020B0604020202020204" pitchFamily="34" charset="0"/>
                <a:ea typeface="张海山锐线体2.0" panose="02000000000000000000" pitchFamily="2" charset="-122"/>
                <a:cs typeface="Arial" panose="020B0604020202020204" pitchFamily="34" charset="0"/>
              </a:rPr>
              <a:t>PART    02</a:t>
            </a:r>
            <a:endParaRPr altLang="zh-CN" b="1" dirty="0" sz="6600" lang="en-US" smtClean="0">
              <a:solidFill>
                <a:srgbClr val="FFFFFF"/>
              </a:solidFill>
              <a:latin typeface="Arial" panose="020B0604020202020204" pitchFamily="34" charset="0"/>
              <a:ea typeface="张海山锐线体2.0" panose="02000000000000000000" pitchFamily="2" charset="-122"/>
              <a:cs typeface="Arial" panose="020B0604020202020204" pitchFamily="34" charset="0"/>
            </a:endParaRPr>
          </a:p>
        </p:txBody>
      </p:sp>
      <p:sp>
        <p:nvSpPr>
          <p:cNvPr id="1048623" name=""/>
          <p:cNvSpPr txBox="1"/>
          <p:nvPr/>
        </p:nvSpPr>
        <p:spPr>
          <a:xfrm rot="21565198">
            <a:off x="308886" y="1957858"/>
            <a:ext cx="8500322" cy="637538"/>
          </a:xfrm>
          <a:prstGeom prst="rect"/>
        </p:spPr>
        <p:txBody>
          <a:bodyPr rtlCol="0" wrap="square">
            <a:spAutoFit/>
          </a:bodyPr>
          <a:p>
            <a:r>
              <a:rPr sz="3000" lang="en-US">
                <a:solidFill>
                  <a:srgbClr val="000000"/>
                </a:solidFill>
              </a:rPr>
              <a:t>S</a:t>
            </a:r>
            <a:r>
              <a:rPr sz="3000" lang="en-US">
                <a:solidFill>
                  <a:srgbClr val="000000"/>
                </a:solidFill>
              </a:rPr>
              <a:t>E</a:t>
            </a:r>
            <a:r>
              <a:rPr sz="3000" lang="en-US">
                <a:solidFill>
                  <a:srgbClr val="000000"/>
                </a:solidFill>
              </a:rPr>
              <a:t>O</a:t>
            </a:r>
            <a:r>
              <a:rPr sz="3000" lang="en-US">
                <a:solidFill>
                  <a:srgbClr val="000000"/>
                </a:solidFill>
              </a:rPr>
              <a:t> </a:t>
            </a:r>
            <a:r>
              <a:rPr sz="3000" lang="en-US">
                <a:solidFill>
                  <a:srgbClr val="000000"/>
                </a:solidFill>
              </a:rPr>
              <a:t>A</a:t>
            </a:r>
            <a:r>
              <a:rPr sz="3000" lang="en-US">
                <a:solidFill>
                  <a:srgbClr val="000000"/>
                </a:solidFill>
              </a:rPr>
              <a:t>u</a:t>
            </a:r>
            <a:r>
              <a:rPr sz="3000" lang="en-US">
                <a:solidFill>
                  <a:srgbClr val="000000"/>
                </a:solidFill>
              </a:rPr>
              <a:t>d</a:t>
            </a:r>
            <a:r>
              <a:rPr sz="3000" lang="en-US">
                <a:solidFill>
                  <a:srgbClr val="000000"/>
                </a:solidFill>
              </a:rPr>
              <a:t>it </a:t>
            </a:r>
            <a:r>
              <a:rPr sz="3000" lang="en-US">
                <a:solidFill>
                  <a:srgbClr val="000000"/>
                </a:solidFill>
              </a:rPr>
              <a:t>:</a:t>
            </a:r>
            <a:endParaRPr sz="3000" lang="en-IN">
              <a:solidFill>
                <a:srgbClr val="000000"/>
              </a:solidFill>
            </a:endParaRPr>
          </a:p>
        </p:txBody>
      </p:sp>
      <p:pic>
        <p:nvPicPr>
          <p:cNvPr id="2097172" name=""/>
          <p:cNvPicPr>
            <a:picLocks/>
          </p:cNvPicPr>
          <p:nvPr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 rot="0">
            <a:off x="2502814" y="725908"/>
            <a:ext cx="4854937" cy="5274841"/>
          </a:xfrm>
          <a:prstGeom prst="rect"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spd="slow" p14:dur="1000">
        <p:extLst>
          <p:ext uri="http://mobile.wps.com/transition/2016/1">
            <p:transition val="wps_appear_l_1000"/>
          </p:ext>
        </p:extLst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73" name="图片 5"/>
          <p:cNvPicPr>
            <a:picLocks noChangeAspect="1"/>
          </p:cNvPicPr>
          <p:nvPr/>
        </p:nvPicPr>
        <p:blipFill rotWithShape="1">
          <a:blip xmlns:r="http://schemas.openxmlformats.org/officeDocument/2006/relationships" r:embed="rId1" cstate="print"/>
          <a:srcRect l="8133" r="5703" b="26169"/>
          <a:stretch>
            <a:fillRect/>
          </a:stretch>
        </p:blipFill>
        <p:spPr>
          <a:xfrm>
            <a:off x="-812131" y="-458055"/>
            <a:ext cx="2580773" cy="2883273"/>
          </a:xfrm>
          <a:prstGeom prst="rect"/>
        </p:spPr>
      </p:pic>
      <p:pic>
        <p:nvPicPr>
          <p:cNvPr id="2097174" name="图片 6"/>
          <p:cNvPicPr>
            <a:picLocks noChangeAspect="1"/>
          </p:cNvPicPr>
          <p:nvPr/>
        </p:nvPicPr>
        <p:blipFill rotWithShape="1">
          <a:blip xmlns:r="http://schemas.openxmlformats.org/officeDocument/2006/relationships" r:embed="rId1" cstate="print"/>
          <a:srcRect l="8133" r="5703" b="26169"/>
          <a:stretch>
            <a:fillRect/>
          </a:stretch>
        </p:blipFill>
        <p:spPr>
          <a:xfrm rot="16200000" flipH="1">
            <a:off x="7439600" y="-1110140"/>
            <a:ext cx="3120042" cy="3485751"/>
          </a:xfrm>
          <a:prstGeom prst="rect"/>
        </p:spPr>
      </p:pic>
      <p:pic>
        <p:nvPicPr>
          <p:cNvPr id="2097175" name=""/>
          <p:cNvPicPr>
            <a:picLocks/>
          </p:cNvPicPr>
          <p:nvPr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 rot="0">
            <a:off x="1948401" y="857250"/>
            <a:ext cx="5008132" cy="4503092"/>
          </a:xfrm>
          <a:prstGeom prst="rect"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spd="slow" p14:dur="1000">
        <p:extLst>
          <p:ext uri="http://mobile.wps.com/transition/2016/1">
            <p:transition val="wps_appear_l_1000"/>
          </p:ext>
        </p:extLst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76" name="图片 5"/>
          <p:cNvPicPr>
            <a:picLocks noChangeAspect="1"/>
          </p:cNvPicPr>
          <p:nvPr/>
        </p:nvPicPr>
        <p:blipFill rotWithShape="1">
          <a:blip xmlns:r="http://schemas.openxmlformats.org/officeDocument/2006/relationships" r:embed="rId1" cstate="print"/>
          <a:srcRect l="8133" r="5703" b="26169"/>
          <a:stretch>
            <a:fillRect/>
          </a:stretch>
        </p:blipFill>
        <p:spPr>
          <a:xfrm>
            <a:off x="-812131" y="-458055"/>
            <a:ext cx="2580773" cy="2883273"/>
          </a:xfrm>
          <a:prstGeom prst="rect"/>
        </p:spPr>
      </p:pic>
      <p:pic>
        <p:nvPicPr>
          <p:cNvPr id="2097177" name="图片 6"/>
          <p:cNvPicPr>
            <a:picLocks noChangeAspect="1"/>
          </p:cNvPicPr>
          <p:nvPr/>
        </p:nvPicPr>
        <p:blipFill rotWithShape="1">
          <a:blip xmlns:r="http://schemas.openxmlformats.org/officeDocument/2006/relationships" r:embed="rId1" cstate="print"/>
          <a:srcRect l="8133" r="5703" b="26169"/>
          <a:stretch>
            <a:fillRect/>
          </a:stretch>
        </p:blipFill>
        <p:spPr>
          <a:xfrm rot="16200000" flipH="1">
            <a:off x="7439600" y="-1110140"/>
            <a:ext cx="3120042" cy="3485751"/>
          </a:xfrm>
          <a:prstGeom prst="rect"/>
        </p:spPr>
      </p:pic>
      <p:sp>
        <p:nvSpPr>
          <p:cNvPr id="1048624" name="Freeform 62"/>
          <p:cNvSpPr>
            <a:spLocks noEditPoints="1"/>
          </p:cNvSpPr>
          <p:nvPr/>
        </p:nvSpPr>
        <p:spPr bwMode="auto">
          <a:xfrm>
            <a:off x="3389126" y="5162971"/>
            <a:ext cx="180684" cy="197940"/>
          </a:xfrm>
          <a:custGeom>
            <a:avLst/>
            <a:gdLst>
              <a:gd name="T0" fmla="*/ 52 w 53"/>
              <a:gd name="T1" fmla="*/ 0 h 58"/>
              <a:gd name="T2" fmla="*/ 52 w 53"/>
              <a:gd name="T3" fmla="*/ 0 h 58"/>
              <a:gd name="T4" fmla="*/ 52 w 53"/>
              <a:gd name="T5" fmla="*/ 0 h 58"/>
              <a:gd name="T6" fmla="*/ 17 w 53"/>
              <a:gd name="T7" fmla="*/ 5 h 58"/>
              <a:gd name="T8" fmla="*/ 17 w 53"/>
              <a:gd name="T9" fmla="*/ 5 h 58"/>
              <a:gd name="T10" fmla="*/ 16 w 53"/>
              <a:gd name="T11" fmla="*/ 6 h 58"/>
              <a:gd name="T12" fmla="*/ 16 w 53"/>
              <a:gd name="T13" fmla="*/ 46 h 58"/>
              <a:gd name="T14" fmla="*/ 12 w 53"/>
              <a:gd name="T15" fmla="*/ 45 h 58"/>
              <a:gd name="T16" fmla="*/ 7 w 53"/>
              <a:gd name="T17" fmla="*/ 45 h 58"/>
              <a:gd name="T18" fmla="*/ 0 w 53"/>
              <a:gd name="T19" fmla="*/ 52 h 58"/>
              <a:gd name="T20" fmla="*/ 7 w 53"/>
              <a:gd name="T21" fmla="*/ 58 h 58"/>
              <a:gd name="T22" fmla="*/ 12 w 53"/>
              <a:gd name="T23" fmla="*/ 58 h 58"/>
              <a:gd name="T24" fmla="*/ 19 w 53"/>
              <a:gd name="T25" fmla="*/ 52 h 58"/>
              <a:gd name="T26" fmla="*/ 19 w 53"/>
              <a:gd name="T27" fmla="*/ 21 h 58"/>
              <a:gd name="T28" fmla="*/ 51 w 53"/>
              <a:gd name="T29" fmla="*/ 16 h 58"/>
              <a:gd name="T30" fmla="*/ 51 w 53"/>
              <a:gd name="T31" fmla="*/ 38 h 58"/>
              <a:gd name="T32" fmla="*/ 47 w 53"/>
              <a:gd name="T33" fmla="*/ 37 h 58"/>
              <a:gd name="T34" fmla="*/ 41 w 53"/>
              <a:gd name="T35" fmla="*/ 37 h 58"/>
              <a:gd name="T36" fmla="*/ 35 w 53"/>
              <a:gd name="T37" fmla="*/ 44 h 58"/>
              <a:gd name="T38" fmla="*/ 41 w 53"/>
              <a:gd name="T39" fmla="*/ 50 h 58"/>
              <a:gd name="T40" fmla="*/ 47 w 53"/>
              <a:gd name="T41" fmla="*/ 50 h 58"/>
              <a:gd name="T42" fmla="*/ 53 w 53"/>
              <a:gd name="T43" fmla="*/ 44 h 58"/>
              <a:gd name="T44" fmla="*/ 53 w 53"/>
              <a:gd name="T45" fmla="*/ 1 h 58"/>
              <a:gd name="T46" fmla="*/ 52 w 53"/>
              <a:gd name="T47" fmla="*/ 0 h 58"/>
              <a:gd name="T48" fmla="*/ 12 w 53"/>
              <a:gd name="T49" fmla="*/ 56 h 58"/>
              <a:gd name="T50" fmla="*/ 7 w 53"/>
              <a:gd name="T51" fmla="*/ 56 h 58"/>
              <a:gd name="T52" fmla="*/ 3 w 53"/>
              <a:gd name="T53" fmla="*/ 52 h 58"/>
              <a:gd name="T54" fmla="*/ 7 w 53"/>
              <a:gd name="T55" fmla="*/ 48 h 58"/>
              <a:gd name="T56" fmla="*/ 12 w 53"/>
              <a:gd name="T57" fmla="*/ 48 h 58"/>
              <a:gd name="T58" fmla="*/ 16 w 53"/>
              <a:gd name="T59" fmla="*/ 52 h 58"/>
              <a:gd name="T60" fmla="*/ 12 w 53"/>
              <a:gd name="T61" fmla="*/ 56 h 58"/>
              <a:gd name="T62" fmla="*/ 47 w 53"/>
              <a:gd name="T63" fmla="*/ 48 h 58"/>
              <a:gd name="T64" fmla="*/ 41 w 53"/>
              <a:gd name="T65" fmla="*/ 48 h 58"/>
              <a:gd name="T66" fmla="*/ 37 w 53"/>
              <a:gd name="T67" fmla="*/ 44 h 58"/>
              <a:gd name="T68" fmla="*/ 41 w 53"/>
              <a:gd name="T69" fmla="*/ 40 h 58"/>
              <a:gd name="T70" fmla="*/ 47 w 53"/>
              <a:gd name="T71" fmla="*/ 40 h 58"/>
              <a:gd name="T72" fmla="*/ 51 w 53"/>
              <a:gd name="T73" fmla="*/ 44 h 58"/>
              <a:gd name="T74" fmla="*/ 47 w 53"/>
              <a:gd name="T75" fmla="*/ 48 h 58"/>
              <a:gd name="T76" fmla="*/ 51 w 53"/>
              <a:gd name="T77" fmla="*/ 13 h 58"/>
              <a:gd name="T78" fmla="*/ 19 w 53"/>
              <a:gd name="T79" fmla="*/ 18 h 58"/>
              <a:gd name="T80" fmla="*/ 19 w 53"/>
              <a:gd name="T81" fmla="*/ 7 h 58"/>
              <a:gd name="T82" fmla="*/ 51 w 53"/>
              <a:gd name="T83" fmla="*/ 3 h 58"/>
              <a:gd name="T84" fmla="*/ 51 w 53"/>
              <a:gd name="T85" fmla="*/ 13 h 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53" h="58">
                <a:moveTo>
                  <a:pt x="52" y="0"/>
                </a:moveTo>
                <a:cubicBezTo>
                  <a:pt x="52" y="0"/>
                  <a:pt x="52" y="0"/>
                  <a:pt x="52" y="0"/>
                </a:cubicBezTo>
                <a:cubicBezTo>
                  <a:pt x="52" y="0"/>
                  <a:pt x="52" y="0"/>
                  <a:pt x="52" y="0"/>
                </a:cubicBezTo>
                <a:cubicBezTo>
                  <a:pt x="17" y="5"/>
                  <a:pt x="17" y="5"/>
                  <a:pt x="17" y="5"/>
                </a:cubicBezTo>
                <a:cubicBezTo>
                  <a:pt x="17" y="5"/>
                  <a:pt x="17" y="5"/>
                  <a:pt x="17" y="5"/>
                </a:cubicBezTo>
                <a:cubicBezTo>
                  <a:pt x="16" y="5"/>
                  <a:pt x="16" y="6"/>
                  <a:pt x="16" y="6"/>
                </a:cubicBezTo>
                <a:cubicBezTo>
                  <a:pt x="16" y="46"/>
                  <a:pt x="16" y="46"/>
                  <a:pt x="16" y="46"/>
                </a:cubicBezTo>
                <a:cubicBezTo>
                  <a:pt x="15" y="46"/>
                  <a:pt x="14" y="45"/>
                  <a:pt x="12" y="45"/>
                </a:cubicBezTo>
                <a:cubicBezTo>
                  <a:pt x="7" y="45"/>
                  <a:pt x="7" y="45"/>
                  <a:pt x="7" y="45"/>
                </a:cubicBezTo>
                <a:cubicBezTo>
                  <a:pt x="3" y="45"/>
                  <a:pt x="0" y="48"/>
                  <a:pt x="0" y="52"/>
                </a:cubicBezTo>
                <a:cubicBezTo>
                  <a:pt x="0" y="55"/>
                  <a:pt x="3" y="58"/>
                  <a:pt x="7" y="58"/>
                </a:cubicBezTo>
                <a:cubicBezTo>
                  <a:pt x="12" y="58"/>
                  <a:pt x="12" y="58"/>
                  <a:pt x="12" y="58"/>
                </a:cubicBezTo>
                <a:cubicBezTo>
                  <a:pt x="16" y="58"/>
                  <a:pt x="19" y="55"/>
                  <a:pt x="19" y="52"/>
                </a:cubicBezTo>
                <a:cubicBezTo>
                  <a:pt x="19" y="21"/>
                  <a:pt x="19" y="21"/>
                  <a:pt x="19" y="21"/>
                </a:cubicBezTo>
                <a:cubicBezTo>
                  <a:pt x="51" y="16"/>
                  <a:pt x="51" y="16"/>
                  <a:pt x="51" y="16"/>
                </a:cubicBezTo>
                <a:cubicBezTo>
                  <a:pt x="51" y="38"/>
                  <a:pt x="51" y="38"/>
                  <a:pt x="51" y="38"/>
                </a:cubicBezTo>
                <a:cubicBezTo>
                  <a:pt x="50" y="38"/>
                  <a:pt x="48" y="37"/>
                  <a:pt x="47" y="37"/>
                </a:cubicBezTo>
                <a:cubicBezTo>
                  <a:pt x="41" y="37"/>
                  <a:pt x="41" y="37"/>
                  <a:pt x="41" y="37"/>
                </a:cubicBezTo>
                <a:cubicBezTo>
                  <a:pt x="38" y="37"/>
                  <a:pt x="35" y="40"/>
                  <a:pt x="35" y="44"/>
                </a:cubicBezTo>
                <a:cubicBezTo>
                  <a:pt x="35" y="47"/>
                  <a:pt x="38" y="50"/>
                  <a:pt x="41" y="50"/>
                </a:cubicBezTo>
                <a:cubicBezTo>
                  <a:pt x="47" y="50"/>
                  <a:pt x="47" y="50"/>
                  <a:pt x="47" y="50"/>
                </a:cubicBezTo>
                <a:cubicBezTo>
                  <a:pt x="50" y="50"/>
                  <a:pt x="53" y="47"/>
                  <a:pt x="53" y="44"/>
                </a:cubicBezTo>
                <a:cubicBezTo>
                  <a:pt x="53" y="1"/>
                  <a:pt x="53" y="1"/>
                  <a:pt x="53" y="1"/>
                </a:cubicBezTo>
                <a:cubicBezTo>
                  <a:pt x="53" y="0"/>
                  <a:pt x="53" y="0"/>
                  <a:pt x="52" y="0"/>
                </a:cubicBezTo>
                <a:close/>
                <a:moveTo>
                  <a:pt x="12" y="56"/>
                </a:moveTo>
                <a:cubicBezTo>
                  <a:pt x="7" y="56"/>
                  <a:pt x="7" y="56"/>
                  <a:pt x="7" y="56"/>
                </a:cubicBezTo>
                <a:cubicBezTo>
                  <a:pt x="4" y="56"/>
                  <a:pt x="3" y="54"/>
                  <a:pt x="3" y="52"/>
                </a:cubicBezTo>
                <a:cubicBezTo>
                  <a:pt x="3" y="49"/>
                  <a:pt x="4" y="48"/>
                  <a:pt x="7" y="48"/>
                </a:cubicBezTo>
                <a:cubicBezTo>
                  <a:pt x="12" y="48"/>
                  <a:pt x="12" y="48"/>
                  <a:pt x="12" y="48"/>
                </a:cubicBezTo>
                <a:cubicBezTo>
                  <a:pt x="14" y="48"/>
                  <a:pt x="16" y="49"/>
                  <a:pt x="16" y="52"/>
                </a:cubicBezTo>
                <a:cubicBezTo>
                  <a:pt x="16" y="54"/>
                  <a:pt x="14" y="56"/>
                  <a:pt x="12" y="56"/>
                </a:cubicBezTo>
                <a:close/>
                <a:moveTo>
                  <a:pt x="47" y="48"/>
                </a:moveTo>
                <a:cubicBezTo>
                  <a:pt x="41" y="48"/>
                  <a:pt x="41" y="48"/>
                  <a:pt x="41" y="48"/>
                </a:cubicBezTo>
                <a:cubicBezTo>
                  <a:pt x="39" y="48"/>
                  <a:pt x="37" y="46"/>
                  <a:pt x="37" y="44"/>
                </a:cubicBezTo>
                <a:cubicBezTo>
                  <a:pt x="37" y="41"/>
                  <a:pt x="39" y="40"/>
                  <a:pt x="41" y="40"/>
                </a:cubicBezTo>
                <a:cubicBezTo>
                  <a:pt x="47" y="40"/>
                  <a:pt x="47" y="40"/>
                  <a:pt x="47" y="40"/>
                </a:cubicBezTo>
                <a:cubicBezTo>
                  <a:pt x="49" y="40"/>
                  <a:pt x="51" y="41"/>
                  <a:pt x="51" y="44"/>
                </a:cubicBezTo>
                <a:cubicBezTo>
                  <a:pt x="51" y="46"/>
                  <a:pt x="49" y="48"/>
                  <a:pt x="47" y="48"/>
                </a:cubicBezTo>
                <a:close/>
                <a:moveTo>
                  <a:pt x="51" y="13"/>
                </a:moveTo>
                <a:cubicBezTo>
                  <a:pt x="19" y="18"/>
                  <a:pt x="19" y="18"/>
                  <a:pt x="19" y="18"/>
                </a:cubicBezTo>
                <a:cubicBezTo>
                  <a:pt x="19" y="7"/>
                  <a:pt x="19" y="7"/>
                  <a:pt x="19" y="7"/>
                </a:cubicBezTo>
                <a:cubicBezTo>
                  <a:pt x="51" y="3"/>
                  <a:pt x="51" y="3"/>
                  <a:pt x="51" y="3"/>
                </a:cubicBezTo>
                <a:lnTo>
                  <a:pt x="51" y="1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t" anchorCtr="0" bIns="45720" compatLnSpc="1" lIns="91440" numCol="1" rIns="91440" tIns="45720" vert="horz" wrap="square"/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baseline="0" b="0" cap="none" sz="1800" i="0" kern="1200" kumimoji="0" lang="th-TH" noProof="0" normalizeH="0" spc="0" strike="noStrike" u="none">
              <a:ln>
                <a:noFill/>
              </a:ln>
              <a:solidFill>
                <a:srgbClr val="56BDBD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048625" name=""/>
          <p:cNvSpPr txBox="1"/>
          <p:nvPr/>
        </p:nvSpPr>
        <p:spPr>
          <a:xfrm>
            <a:off x="3072000" y="3271837"/>
            <a:ext cx="3000000" cy="599440"/>
          </a:xfrm>
          <a:prstGeom prst="rect"/>
        </p:spPr>
        <p:txBody>
          <a:bodyPr rtlCol="0" wrap="square">
            <a:spAutoFit/>
          </a:bodyPr>
          <a:p>
            <a:r>
              <a:rPr sz="2800" lang="en-IN">
                <a:solidFill>
                  <a:srgbClr val="000000"/>
                </a:solidFill>
              </a:rPr>
              <a:t/>
            </a:r>
            <a:endParaRPr sz="2800" lang="en-IN">
              <a:solidFill>
                <a:srgbClr val="000000"/>
              </a:solidFill>
            </a:endParaRPr>
          </a:p>
        </p:txBody>
      </p:sp>
      <p:pic>
        <p:nvPicPr>
          <p:cNvPr id="2097178" name=""/>
          <p:cNvPicPr>
            <a:picLocks/>
          </p:cNvPicPr>
          <p:nvPr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 rot="0">
            <a:off x="1654310" y="857250"/>
            <a:ext cx="5348552" cy="5143500"/>
          </a:xfrm>
          <a:prstGeom prst="rect"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spd="slow" p14:dur="1000">
        <p:extLst>
          <p:ext uri="http://mobile.wps.com/transition/2016/1">
            <p:transition val="wps_appear_l_1000"/>
          </p:ext>
        </p:extLst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79" name="图片 5"/>
          <p:cNvPicPr>
            <a:picLocks noChangeAspect="1"/>
          </p:cNvPicPr>
          <p:nvPr/>
        </p:nvPicPr>
        <p:blipFill rotWithShape="1">
          <a:blip xmlns:r="http://schemas.openxmlformats.org/officeDocument/2006/relationships" r:embed="rId1" cstate="print"/>
          <a:srcRect l="8133" r="5703" b="26169"/>
          <a:stretch>
            <a:fillRect/>
          </a:stretch>
        </p:blipFill>
        <p:spPr>
          <a:xfrm>
            <a:off x="-812131" y="-458055"/>
            <a:ext cx="2580773" cy="2883273"/>
          </a:xfrm>
          <a:prstGeom prst="rect"/>
        </p:spPr>
      </p:pic>
      <p:pic>
        <p:nvPicPr>
          <p:cNvPr id="2097180" name="图片 6"/>
          <p:cNvPicPr>
            <a:picLocks noChangeAspect="1"/>
          </p:cNvPicPr>
          <p:nvPr/>
        </p:nvPicPr>
        <p:blipFill rotWithShape="1">
          <a:blip xmlns:r="http://schemas.openxmlformats.org/officeDocument/2006/relationships" r:embed="rId1" cstate="print"/>
          <a:srcRect l="8133" r="5703" b="26169"/>
          <a:stretch>
            <a:fillRect/>
          </a:stretch>
        </p:blipFill>
        <p:spPr>
          <a:xfrm rot="16200000" flipH="1">
            <a:off x="7439600" y="-1110140"/>
            <a:ext cx="3120042" cy="3485751"/>
          </a:xfrm>
          <a:prstGeom prst="rect"/>
        </p:spPr>
      </p:pic>
      <p:sp>
        <p:nvSpPr>
          <p:cNvPr id="1048626" name="矩形 14"/>
          <p:cNvSpPr/>
          <p:nvPr/>
        </p:nvSpPr>
        <p:spPr>
          <a:xfrm>
            <a:off x="1073604" y="-791935"/>
            <a:ext cx="934810" cy="1379764"/>
          </a:xfrm>
          <a:prstGeom prst="rect"/>
          <a:solidFill>
            <a:srgbClr val="01B5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lang="zh-CN"/>
          </a:p>
        </p:txBody>
      </p:sp>
      <p:sp>
        <p:nvSpPr>
          <p:cNvPr id="1048627" name="矩形 15"/>
          <p:cNvSpPr/>
          <p:nvPr/>
        </p:nvSpPr>
        <p:spPr>
          <a:xfrm>
            <a:off x="2151287" y="-791935"/>
            <a:ext cx="934810" cy="1379764"/>
          </a:xfrm>
          <a:prstGeom prst="rect"/>
          <a:solidFill>
            <a:srgbClr val="086D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lang="zh-CN"/>
          </a:p>
        </p:txBody>
      </p:sp>
      <p:pic>
        <p:nvPicPr>
          <p:cNvPr id="2097181" name=""/>
          <p:cNvPicPr>
            <a:picLocks/>
          </p:cNvPicPr>
          <p:nvPr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 rot="0">
            <a:off x="1871333" y="857250"/>
            <a:ext cx="4900084" cy="5143500"/>
          </a:xfrm>
          <a:prstGeom prst="rect"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spd="slow" p14:dur="1000">
        <p:extLst>
          <p:ext uri="http://mobile.wps.com/transition/2016/1">
            <p:transition val="wps_appear_l_1000"/>
          </p:ext>
        </p:extLst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82" name="图片 7"/>
          <p:cNvPicPr>
            <a:picLocks noChangeAspect="1"/>
          </p:cNvPicPr>
          <p:nvPr/>
        </p:nvPicPr>
        <p:blipFill rotWithShape="1">
          <a:blip xmlns:r="http://schemas.openxmlformats.org/officeDocument/2006/relationships" r:embed="rId1" cstate="print"/>
          <a:srcRect l="8133" r="5703" b="26169"/>
          <a:stretch>
            <a:fillRect/>
          </a:stretch>
        </p:blipFill>
        <p:spPr>
          <a:xfrm rot="16200000" flipH="1" flipV="1">
            <a:off x="6856405" y="-2078188"/>
            <a:ext cx="5145277" cy="6483541"/>
          </a:xfrm>
          <a:custGeom>
            <a:avLst/>
            <a:gdLst>
              <a:gd name="connsiteX0" fmla="*/ 0 w 6486398"/>
              <a:gd name="connsiteY0" fmla="*/ 0 h 8173486"/>
              <a:gd name="connsiteX1" fmla="*/ 0 w 6486398"/>
              <a:gd name="connsiteY1" fmla="*/ 8173486 h 8173486"/>
              <a:gd name="connsiteX2" fmla="*/ 6486398 w 6486398"/>
              <a:gd name="connsiteY2" fmla="*/ 8173486 h 8173486"/>
              <a:gd name="connsiteX3" fmla="*/ 6486398 w 6486398"/>
              <a:gd name="connsiteY3" fmla="*/ 0 h 8173486"/>
              <a:gd name="connsiteX4" fmla="*/ 3806043 w 6486398"/>
              <a:gd name="connsiteY4" fmla="*/ 0 h 8173486"/>
              <a:gd name="connsiteX5" fmla="*/ 3830610 w 6486398"/>
              <a:gd name="connsiteY5" fmla="*/ 106676 h 8173486"/>
              <a:gd name="connsiteX6" fmla="*/ 3711072 w 6486398"/>
              <a:gd name="connsiteY6" fmla="*/ 559704 h 8173486"/>
              <a:gd name="connsiteX7" fmla="*/ 3106360 w 6486398"/>
              <a:gd name="connsiteY7" fmla="*/ 425461 h 8173486"/>
              <a:gd name="connsiteX8" fmla="*/ 3018719 w 6486398"/>
              <a:gd name="connsiteY8" fmla="*/ 351299 h 8173486"/>
              <a:gd name="connsiteX9" fmla="*/ 2993112 w 6486398"/>
              <a:gd name="connsiteY9" fmla="*/ 377260 h 8173486"/>
              <a:gd name="connsiteX10" fmla="*/ 2083281 w 6486398"/>
              <a:gd name="connsiteY10" fmla="*/ 641718 h 8173486"/>
              <a:gd name="connsiteX11" fmla="*/ 1048565 w 6486398"/>
              <a:gd name="connsiteY11" fmla="*/ 136391 h 8173486"/>
              <a:gd name="connsiteX12" fmla="*/ 1069586 w 6486398"/>
              <a:gd name="connsiteY12" fmla="*/ 34550 h 8173486"/>
              <a:gd name="connsiteX13" fmla="*/ 1087777 w 6486398"/>
              <a:gd name="connsiteY13" fmla="*/ 0 h 8173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6486398" h="8173486">
                <a:moveTo>
                  <a:pt x="0" y="0"/>
                </a:moveTo>
                <a:lnTo>
                  <a:pt x="0" y="8173486"/>
                </a:lnTo>
                <a:lnTo>
                  <a:pt x="6486398" y="8173486"/>
                </a:lnTo>
                <a:lnTo>
                  <a:pt x="6486398" y="0"/>
                </a:lnTo>
                <a:lnTo>
                  <a:pt x="3806043" y="0"/>
                </a:lnTo>
                <a:lnTo>
                  <a:pt x="3830610" y="106676"/>
                </a:lnTo>
                <a:cubicBezTo>
                  <a:pt x="3862799" y="312559"/>
                  <a:pt x="3825496" y="479835"/>
                  <a:pt x="3711072" y="559704"/>
                </a:cubicBezTo>
                <a:cubicBezTo>
                  <a:pt x="3568042" y="659541"/>
                  <a:pt x="3338361" y="599176"/>
                  <a:pt x="3106360" y="425461"/>
                </a:cubicBezTo>
                <a:lnTo>
                  <a:pt x="3018719" y="351299"/>
                </a:lnTo>
                <a:lnTo>
                  <a:pt x="2993112" y="377260"/>
                </a:lnTo>
                <a:cubicBezTo>
                  <a:pt x="2817894" y="534783"/>
                  <a:pt x="2476158" y="641718"/>
                  <a:pt x="2083281" y="641718"/>
                </a:cubicBezTo>
                <a:cubicBezTo>
                  <a:pt x="1511823" y="641718"/>
                  <a:pt x="1048565" y="415475"/>
                  <a:pt x="1048565" y="136391"/>
                </a:cubicBezTo>
                <a:cubicBezTo>
                  <a:pt x="1048565" y="101505"/>
                  <a:pt x="1055803" y="67445"/>
                  <a:pt x="1069586" y="34550"/>
                </a:cubicBezTo>
                <a:lnTo>
                  <a:pt x="1087777" y="0"/>
                </a:lnTo>
                <a:close/>
              </a:path>
            </a:pathLst>
          </a:custGeom>
        </p:spPr>
      </p:pic>
      <p:pic>
        <p:nvPicPr>
          <p:cNvPr id="2097183" name=""/>
          <p:cNvPicPr>
            <a:picLocks/>
          </p:cNvPicPr>
          <p:nvPr/>
        </p:nvPicPr>
        <p:blipFill>
          <a:blip xmlns:r="http://schemas.openxmlformats.org/officeDocument/2006/relationships" r:embed="rId2"/>
          <a:srcRect l="0" t="12133" r="10" b="14611"/>
          <a:stretch>
            <a:fillRect/>
          </a:stretch>
        </p:blipFill>
        <p:spPr>
          <a:xfrm>
            <a:off x="1856041" y="1481301"/>
            <a:ext cx="3904041" cy="3767923"/>
          </a:xfrm>
          <a:prstGeom prst="rect"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spd="slow" p14:dur="1000">
        <p:extLst>
          <p:ext uri="http://mobile.wps.com/transition/2016/1">
            <p:transition val="wps_appear_l_1000"/>
          </p:ext>
        </p:extLst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6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84" name="图片 5"/>
          <p:cNvPicPr>
            <a:picLocks noChangeAspect="1"/>
          </p:cNvPicPr>
          <p:nvPr/>
        </p:nvPicPr>
        <p:blipFill rotWithShape="1">
          <a:blip xmlns:r="http://schemas.openxmlformats.org/officeDocument/2006/relationships" r:embed="rId1" cstate="print"/>
          <a:srcRect l="8133" r="5703" b="26169"/>
          <a:stretch>
            <a:fillRect/>
          </a:stretch>
        </p:blipFill>
        <p:spPr>
          <a:xfrm>
            <a:off x="-812131" y="-458055"/>
            <a:ext cx="2580773" cy="2883273"/>
          </a:xfrm>
          <a:prstGeom prst="rect"/>
        </p:spPr>
      </p:pic>
      <p:pic>
        <p:nvPicPr>
          <p:cNvPr id="2097185" name="图片 6"/>
          <p:cNvPicPr>
            <a:picLocks noChangeAspect="1"/>
          </p:cNvPicPr>
          <p:nvPr/>
        </p:nvPicPr>
        <p:blipFill rotWithShape="1">
          <a:blip xmlns:r="http://schemas.openxmlformats.org/officeDocument/2006/relationships" r:embed="rId1" cstate="print"/>
          <a:srcRect l="8133" r="5703" b="26169"/>
          <a:stretch>
            <a:fillRect/>
          </a:stretch>
        </p:blipFill>
        <p:spPr>
          <a:xfrm rot="16200000" flipH="1">
            <a:off x="7439600" y="-1110140"/>
            <a:ext cx="3120042" cy="3485751"/>
          </a:xfrm>
          <a:prstGeom prst="rect"/>
        </p:spPr>
      </p:pic>
      <p:sp>
        <p:nvSpPr>
          <p:cNvPr id="1048628" name="矩形 14"/>
          <p:cNvSpPr/>
          <p:nvPr/>
        </p:nvSpPr>
        <p:spPr>
          <a:xfrm>
            <a:off x="1073604" y="-791935"/>
            <a:ext cx="934810" cy="1379764"/>
          </a:xfrm>
          <a:prstGeom prst="rect"/>
          <a:solidFill>
            <a:srgbClr val="01B5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lang="zh-CN"/>
          </a:p>
        </p:txBody>
      </p:sp>
      <p:sp>
        <p:nvSpPr>
          <p:cNvPr id="1048629" name="矩形 15"/>
          <p:cNvSpPr/>
          <p:nvPr/>
        </p:nvSpPr>
        <p:spPr>
          <a:xfrm>
            <a:off x="2151287" y="-791935"/>
            <a:ext cx="934810" cy="1379764"/>
          </a:xfrm>
          <a:prstGeom prst="rect"/>
          <a:solidFill>
            <a:srgbClr val="086D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lang="zh-CN"/>
          </a:p>
        </p:txBody>
      </p:sp>
      <p:sp>
        <p:nvSpPr>
          <p:cNvPr id="1048630" name="Freeform 27"/>
          <p:cNvSpPr>
            <a:spLocks noEditPoints="1"/>
          </p:cNvSpPr>
          <p:nvPr/>
        </p:nvSpPr>
        <p:spPr bwMode="auto">
          <a:xfrm>
            <a:off x="3262804" y="4935534"/>
            <a:ext cx="782706" cy="395116"/>
          </a:xfrm>
          <a:custGeom>
            <a:avLst/>
            <a:gdLst>
              <a:gd name="T0" fmla="*/ 2147483646 w 277"/>
              <a:gd name="T1" fmla="*/ 2147483646 h 140"/>
              <a:gd name="T2" fmla="*/ 2147483646 w 277"/>
              <a:gd name="T3" fmla="*/ 2147483646 h 140"/>
              <a:gd name="T4" fmla="*/ 2147483646 w 277"/>
              <a:gd name="T5" fmla="*/ 2147483646 h 140"/>
              <a:gd name="T6" fmla="*/ 2147483646 w 277"/>
              <a:gd name="T7" fmla="*/ 2147483646 h 140"/>
              <a:gd name="T8" fmla="*/ 2147483646 w 277"/>
              <a:gd name="T9" fmla="*/ 2147483646 h 140"/>
              <a:gd name="T10" fmla="*/ 2147483646 w 277"/>
              <a:gd name="T11" fmla="*/ 2147483646 h 140"/>
              <a:gd name="T12" fmla="*/ 2147483646 w 277"/>
              <a:gd name="T13" fmla="*/ 2147483646 h 140"/>
              <a:gd name="T14" fmla="*/ 2147483646 w 277"/>
              <a:gd name="T15" fmla="*/ 2147483646 h 140"/>
              <a:gd name="T16" fmla="*/ 2147483646 w 277"/>
              <a:gd name="T17" fmla="*/ 2147483646 h 140"/>
              <a:gd name="T18" fmla="*/ 2147483646 w 277"/>
              <a:gd name="T19" fmla="*/ 2147483646 h 140"/>
              <a:gd name="T20" fmla="*/ 2147483646 w 277"/>
              <a:gd name="T21" fmla="*/ 2147483646 h 140"/>
              <a:gd name="T22" fmla="*/ 2147483646 w 277"/>
              <a:gd name="T23" fmla="*/ 2147483646 h 140"/>
              <a:gd name="T24" fmla="*/ 2147483646 w 277"/>
              <a:gd name="T25" fmla="*/ 2147483646 h 140"/>
              <a:gd name="T26" fmla="*/ 2147483646 w 277"/>
              <a:gd name="T27" fmla="*/ 2147483646 h 140"/>
              <a:gd name="T28" fmla="*/ 2147483646 w 277"/>
              <a:gd name="T29" fmla="*/ 2147483646 h 140"/>
              <a:gd name="T30" fmla="*/ 2147483646 w 277"/>
              <a:gd name="T31" fmla="*/ 2147483646 h 140"/>
              <a:gd name="T32" fmla="*/ 2147483646 w 277"/>
              <a:gd name="T33" fmla="*/ 2147483646 h 140"/>
              <a:gd name="T34" fmla="*/ 2147483646 w 277"/>
              <a:gd name="T35" fmla="*/ 2147483646 h 140"/>
              <a:gd name="T36" fmla="*/ 2147483646 w 277"/>
              <a:gd name="T37" fmla="*/ 2147483646 h 140"/>
              <a:gd name="T38" fmla="*/ 2147483646 w 277"/>
              <a:gd name="T39" fmla="*/ 2147483646 h 140"/>
              <a:gd name="T40" fmla="*/ 2147483646 w 277"/>
              <a:gd name="T41" fmla="*/ 2147483646 h 140"/>
              <a:gd name="T42" fmla="*/ 2147483646 w 277"/>
              <a:gd name="T43" fmla="*/ 2147483646 h 140"/>
              <a:gd name="T44" fmla="*/ 2147483646 w 277"/>
              <a:gd name="T45" fmla="*/ 2147483646 h 140"/>
              <a:gd name="T46" fmla="*/ 2147483646 w 277"/>
              <a:gd name="T47" fmla="*/ 2147483646 h 140"/>
              <a:gd name="T48" fmla="*/ 2147483646 w 277"/>
              <a:gd name="T49" fmla="*/ 2147483646 h 140"/>
              <a:gd name="T50" fmla="*/ 2147483646 w 277"/>
              <a:gd name="T51" fmla="*/ 2147483646 h 140"/>
              <a:gd name="T52" fmla="*/ 2147483646 w 277"/>
              <a:gd name="T53" fmla="*/ 2147483646 h 140"/>
              <a:gd name="T54" fmla="*/ 2147483646 w 277"/>
              <a:gd name="T55" fmla="*/ 2147483646 h 140"/>
              <a:gd name="T56" fmla="*/ 2147483646 w 277"/>
              <a:gd name="T57" fmla="*/ 2147483646 h 140"/>
              <a:gd name="T58" fmla="*/ 2147483646 w 277"/>
              <a:gd name="T59" fmla="*/ 2147483646 h 140"/>
              <a:gd name="T60" fmla="*/ 2147483646 w 277"/>
              <a:gd name="T61" fmla="*/ 2147483646 h 140"/>
              <a:gd name="T62" fmla="*/ 2147483646 w 277"/>
              <a:gd name="T63" fmla="*/ 2147483646 h 140"/>
              <a:gd name="T64" fmla="*/ 2147483646 w 277"/>
              <a:gd name="T65" fmla="*/ 2147483646 h 140"/>
              <a:gd name="T66" fmla="*/ 2147483646 w 277"/>
              <a:gd name="T67" fmla="*/ 2147483646 h 140"/>
              <a:gd name="T68" fmla="*/ 2147483646 w 277"/>
              <a:gd name="T69" fmla="*/ 2147483646 h 140"/>
              <a:gd name="T70" fmla="*/ 2147483646 w 277"/>
              <a:gd name="T71" fmla="*/ 2147483646 h 140"/>
              <a:gd name="T72" fmla="*/ 2147483646 w 277"/>
              <a:gd name="T73" fmla="*/ 2147483646 h 140"/>
              <a:gd name="T74" fmla="*/ 2147483646 w 277"/>
              <a:gd name="T75" fmla="*/ 2147483646 h 140"/>
              <a:gd name="T76" fmla="*/ 2147483646 w 277"/>
              <a:gd name="T77" fmla="*/ 2147483646 h 140"/>
              <a:gd name="T78" fmla="*/ 2147483646 w 277"/>
              <a:gd name="T79" fmla="*/ 2147483646 h 140"/>
              <a:gd name="T80" fmla="*/ 2147483646 w 277"/>
              <a:gd name="T81" fmla="*/ 2147483646 h 140"/>
              <a:gd name="T82" fmla="*/ 2147483646 w 277"/>
              <a:gd name="T83" fmla="*/ 2147483646 h 140"/>
              <a:gd name="T84" fmla="*/ 2147483646 w 277"/>
              <a:gd name="T85" fmla="*/ 2147483646 h 140"/>
              <a:gd name="T86" fmla="*/ 2147483646 w 277"/>
              <a:gd name="T87" fmla="*/ 2147483646 h 140"/>
              <a:gd name="T88" fmla="*/ 2147483646 w 277"/>
              <a:gd name="T89" fmla="*/ 2147483646 h 140"/>
              <a:gd name="T90" fmla="*/ 2147483646 w 277"/>
              <a:gd name="T91" fmla="*/ 2147483646 h 140"/>
              <a:gd name="T92" fmla="*/ 2147483646 w 277"/>
              <a:gd name="T93" fmla="*/ 2147483646 h 140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277" h="140">
                <a:moveTo>
                  <a:pt x="141" y="140"/>
                </a:moveTo>
                <a:cubicBezTo>
                  <a:pt x="125" y="139"/>
                  <a:pt x="112" y="139"/>
                  <a:pt x="99" y="136"/>
                </a:cubicBezTo>
                <a:cubicBezTo>
                  <a:pt x="94" y="135"/>
                  <a:pt x="90" y="133"/>
                  <a:pt x="86" y="132"/>
                </a:cubicBezTo>
                <a:cubicBezTo>
                  <a:pt x="79" y="128"/>
                  <a:pt x="76" y="123"/>
                  <a:pt x="76" y="119"/>
                </a:cubicBezTo>
                <a:cubicBezTo>
                  <a:pt x="75" y="114"/>
                  <a:pt x="77" y="109"/>
                  <a:pt x="81" y="105"/>
                </a:cubicBezTo>
                <a:cubicBezTo>
                  <a:pt x="87" y="99"/>
                  <a:pt x="94" y="94"/>
                  <a:pt x="105" y="89"/>
                </a:cubicBezTo>
                <a:cubicBezTo>
                  <a:pt x="108" y="88"/>
                  <a:pt x="112" y="86"/>
                  <a:pt x="115" y="85"/>
                </a:cubicBezTo>
                <a:cubicBezTo>
                  <a:pt x="117" y="84"/>
                  <a:pt x="117" y="84"/>
                  <a:pt x="117" y="84"/>
                </a:cubicBezTo>
                <a:cubicBezTo>
                  <a:pt x="120" y="83"/>
                  <a:pt x="121" y="82"/>
                  <a:pt x="122" y="80"/>
                </a:cubicBezTo>
                <a:cubicBezTo>
                  <a:pt x="122" y="78"/>
                  <a:pt x="121" y="76"/>
                  <a:pt x="120" y="75"/>
                </a:cubicBezTo>
                <a:cubicBezTo>
                  <a:pt x="109" y="63"/>
                  <a:pt x="103" y="49"/>
                  <a:pt x="104" y="32"/>
                </a:cubicBezTo>
                <a:cubicBezTo>
                  <a:pt x="105" y="16"/>
                  <a:pt x="114" y="5"/>
                  <a:pt x="131" y="1"/>
                </a:cubicBezTo>
                <a:cubicBezTo>
                  <a:pt x="135" y="0"/>
                  <a:pt x="138" y="0"/>
                  <a:pt x="141" y="0"/>
                </a:cubicBezTo>
                <a:cubicBezTo>
                  <a:pt x="145" y="0"/>
                  <a:pt x="148" y="0"/>
                  <a:pt x="151" y="1"/>
                </a:cubicBezTo>
                <a:cubicBezTo>
                  <a:pt x="169" y="5"/>
                  <a:pt x="178" y="16"/>
                  <a:pt x="179" y="32"/>
                </a:cubicBezTo>
                <a:cubicBezTo>
                  <a:pt x="179" y="49"/>
                  <a:pt x="174" y="64"/>
                  <a:pt x="163" y="75"/>
                </a:cubicBezTo>
                <a:cubicBezTo>
                  <a:pt x="161" y="76"/>
                  <a:pt x="161" y="78"/>
                  <a:pt x="161" y="80"/>
                </a:cubicBezTo>
                <a:cubicBezTo>
                  <a:pt x="161" y="81"/>
                  <a:pt x="163" y="83"/>
                  <a:pt x="165" y="84"/>
                </a:cubicBezTo>
                <a:cubicBezTo>
                  <a:pt x="168" y="85"/>
                  <a:pt x="168" y="85"/>
                  <a:pt x="168" y="85"/>
                </a:cubicBezTo>
                <a:cubicBezTo>
                  <a:pt x="171" y="86"/>
                  <a:pt x="174" y="88"/>
                  <a:pt x="177" y="89"/>
                </a:cubicBezTo>
                <a:cubicBezTo>
                  <a:pt x="188" y="94"/>
                  <a:pt x="196" y="99"/>
                  <a:pt x="202" y="105"/>
                </a:cubicBezTo>
                <a:cubicBezTo>
                  <a:pt x="205" y="109"/>
                  <a:pt x="207" y="114"/>
                  <a:pt x="206" y="119"/>
                </a:cubicBezTo>
                <a:cubicBezTo>
                  <a:pt x="205" y="125"/>
                  <a:pt x="202" y="129"/>
                  <a:pt x="196" y="132"/>
                </a:cubicBezTo>
                <a:cubicBezTo>
                  <a:pt x="196" y="132"/>
                  <a:pt x="196" y="132"/>
                  <a:pt x="196" y="132"/>
                </a:cubicBezTo>
                <a:cubicBezTo>
                  <a:pt x="192" y="133"/>
                  <a:pt x="188" y="135"/>
                  <a:pt x="184" y="136"/>
                </a:cubicBezTo>
                <a:cubicBezTo>
                  <a:pt x="171" y="139"/>
                  <a:pt x="157" y="139"/>
                  <a:pt x="141" y="140"/>
                </a:cubicBezTo>
                <a:close/>
                <a:moveTo>
                  <a:pt x="141" y="7"/>
                </a:moveTo>
                <a:cubicBezTo>
                  <a:pt x="139" y="7"/>
                  <a:pt x="136" y="8"/>
                  <a:pt x="133" y="9"/>
                </a:cubicBezTo>
                <a:cubicBezTo>
                  <a:pt x="119" y="12"/>
                  <a:pt x="112" y="20"/>
                  <a:pt x="112" y="33"/>
                </a:cubicBezTo>
                <a:cubicBezTo>
                  <a:pt x="111" y="48"/>
                  <a:pt x="116" y="59"/>
                  <a:pt x="125" y="69"/>
                </a:cubicBezTo>
                <a:cubicBezTo>
                  <a:pt x="129" y="73"/>
                  <a:pt x="130" y="77"/>
                  <a:pt x="129" y="81"/>
                </a:cubicBezTo>
                <a:cubicBezTo>
                  <a:pt x="128" y="86"/>
                  <a:pt x="125" y="89"/>
                  <a:pt x="120" y="91"/>
                </a:cubicBezTo>
                <a:cubicBezTo>
                  <a:pt x="117" y="92"/>
                  <a:pt x="117" y="92"/>
                  <a:pt x="117" y="92"/>
                </a:cubicBezTo>
                <a:cubicBezTo>
                  <a:pt x="114" y="93"/>
                  <a:pt x="111" y="95"/>
                  <a:pt x="108" y="96"/>
                </a:cubicBezTo>
                <a:cubicBezTo>
                  <a:pt x="98" y="101"/>
                  <a:pt x="91" y="105"/>
                  <a:pt x="86" y="111"/>
                </a:cubicBezTo>
                <a:cubicBezTo>
                  <a:pt x="84" y="113"/>
                  <a:pt x="83" y="115"/>
                  <a:pt x="83" y="118"/>
                </a:cubicBezTo>
                <a:cubicBezTo>
                  <a:pt x="84" y="120"/>
                  <a:pt x="86" y="123"/>
                  <a:pt x="90" y="125"/>
                </a:cubicBezTo>
                <a:cubicBezTo>
                  <a:pt x="93" y="126"/>
                  <a:pt x="96" y="127"/>
                  <a:pt x="100" y="128"/>
                </a:cubicBezTo>
                <a:cubicBezTo>
                  <a:pt x="113" y="131"/>
                  <a:pt x="126" y="132"/>
                  <a:pt x="141" y="132"/>
                </a:cubicBezTo>
                <a:cubicBezTo>
                  <a:pt x="157" y="132"/>
                  <a:pt x="170" y="131"/>
                  <a:pt x="182" y="128"/>
                </a:cubicBezTo>
                <a:cubicBezTo>
                  <a:pt x="186" y="127"/>
                  <a:pt x="190" y="126"/>
                  <a:pt x="193" y="125"/>
                </a:cubicBezTo>
                <a:cubicBezTo>
                  <a:pt x="196" y="123"/>
                  <a:pt x="198" y="121"/>
                  <a:pt x="199" y="118"/>
                </a:cubicBezTo>
                <a:cubicBezTo>
                  <a:pt x="199" y="115"/>
                  <a:pt x="198" y="112"/>
                  <a:pt x="197" y="111"/>
                </a:cubicBezTo>
                <a:cubicBezTo>
                  <a:pt x="191" y="105"/>
                  <a:pt x="184" y="101"/>
                  <a:pt x="174" y="96"/>
                </a:cubicBezTo>
                <a:cubicBezTo>
                  <a:pt x="171" y="95"/>
                  <a:pt x="168" y="93"/>
                  <a:pt x="165" y="92"/>
                </a:cubicBezTo>
                <a:cubicBezTo>
                  <a:pt x="163" y="91"/>
                  <a:pt x="163" y="91"/>
                  <a:pt x="163" y="91"/>
                </a:cubicBezTo>
                <a:cubicBezTo>
                  <a:pt x="158" y="89"/>
                  <a:pt x="154" y="86"/>
                  <a:pt x="153" y="81"/>
                </a:cubicBezTo>
                <a:cubicBezTo>
                  <a:pt x="153" y="77"/>
                  <a:pt x="154" y="73"/>
                  <a:pt x="157" y="69"/>
                </a:cubicBezTo>
                <a:cubicBezTo>
                  <a:pt x="167" y="60"/>
                  <a:pt x="171" y="48"/>
                  <a:pt x="171" y="33"/>
                </a:cubicBezTo>
                <a:cubicBezTo>
                  <a:pt x="170" y="20"/>
                  <a:pt x="164" y="12"/>
                  <a:pt x="150" y="9"/>
                </a:cubicBezTo>
                <a:cubicBezTo>
                  <a:pt x="147" y="8"/>
                  <a:pt x="144" y="7"/>
                  <a:pt x="141" y="7"/>
                </a:cubicBezTo>
                <a:close/>
                <a:moveTo>
                  <a:pt x="194" y="128"/>
                </a:moveTo>
                <a:cubicBezTo>
                  <a:pt x="195" y="128"/>
                  <a:pt x="195" y="128"/>
                  <a:pt x="195" y="128"/>
                </a:cubicBezTo>
                <a:lnTo>
                  <a:pt x="194" y="128"/>
                </a:lnTo>
                <a:close/>
                <a:moveTo>
                  <a:pt x="230" y="140"/>
                </a:moveTo>
                <a:cubicBezTo>
                  <a:pt x="227" y="140"/>
                  <a:pt x="227" y="140"/>
                  <a:pt x="227" y="140"/>
                </a:cubicBezTo>
                <a:cubicBezTo>
                  <a:pt x="220" y="139"/>
                  <a:pt x="217" y="139"/>
                  <a:pt x="209" y="139"/>
                </a:cubicBezTo>
                <a:cubicBezTo>
                  <a:pt x="207" y="138"/>
                  <a:pt x="206" y="136"/>
                  <a:pt x="206" y="134"/>
                </a:cubicBezTo>
                <a:cubicBezTo>
                  <a:pt x="206" y="132"/>
                  <a:pt x="208" y="131"/>
                  <a:pt x="210" y="131"/>
                </a:cubicBezTo>
                <a:cubicBezTo>
                  <a:pt x="218" y="132"/>
                  <a:pt x="220" y="132"/>
                  <a:pt x="227" y="132"/>
                </a:cubicBezTo>
                <a:cubicBezTo>
                  <a:pt x="230" y="132"/>
                  <a:pt x="230" y="132"/>
                  <a:pt x="230" y="132"/>
                </a:cubicBezTo>
                <a:cubicBezTo>
                  <a:pt x="240" y="132"/>
                  <a:pt x="249" y="131"/>
                  <a:pt x="258" y="129"/>
                </a:cubicBezTo>
                <a:cubicBezTo>
                  <a:pt x="261" y="129"/>
                  <a:pt x="263" y="128"/>
                  <a:pt x="265" y="127"/>
                </a:cubicBezTo>
                <a:cubicBezTo>
                  <a:pt x="267" y="126"/>
                  <a:pt x="268" y="125"/>
                  <a:pt x="269" y="123"/>
                </a:cubicBezTo>
                <a:cubicBezTo>
                  <a:pt x="269" y="122"/>
                  <a:pt x="268" y="120"/>
                  <a:pt x="267" y="119"/>
                </a:cubicBezTo>
                <a:cubicBezTo>
                  <a:pt x="264" y="115"/>
                  <a:pt x="259" y="112"/>
                  <a:pt x="252" y="109"/>
                </a:cubicBezTo>
                <a:cubicBezTo>
                  <a:pt x="250" y="108"/>
                  <a:pt x="248" y="107"/>
                  <a:pt x="246" y="107"/>
                </a:cubicBezTo>
                <a:cubicBezTo>
                  <a:pt x="244" y="106"/>
                  <a:pt x="244" y="106"/>
                  <a:pt x="244" y="106"/>
                </a:cubicBezTo>
                <a:cubicBezTo>
                  <a:pt x="240" y="104"/>
                  <a:pt x="238" y="101"/>
                  <a:pt x="237" y="98"/>
                </a:cubicBezTo>
                <a:cubicBezTo>
                  <a:pt x="236" y="95"/>
                  <a:pt x="238" y="91"/>
                  <a:pt x="240" y="89"/>
                </a:cubicBezTo>
                <a:cubicBezTo>
                  <a:pt x="247" y="82"/>
                  <a:pt x="250" y="74"/>
                  <a:pt x="249" y="64"/>
                </a:cubicBezTo>
                <a:cubicBezTo>
                  <a:pt x="249" y="56"/>
                  <a:pt x="244" y="51"/>
                  <a:pt x="235" y="48"/>
                </a:cubicBezTo>
                <a:cubicBezTo>
                  <a:pt x="233" y="48"/>
                  <a:pt x="232" y="48"/>
                  <a:pt x="230" y="48"/>
                </a:cubicBezTo>
                <a:cubicBezTo>
                  <a:pt x="228" y="48"/>
                  <a:pt x="226" y="48"/>
                  <a:pt x="224" y="48"/>
                </a:cubicBezTo>
                <a:cubicBezTo>
                  <a:pt x="215" y="51"/>
                  <a:pt x="211" y="56"/>
                  <a:pt x="210" y="64"/>
                </a:cubicBezTo>
                <a:cubicBezTo>
                  <a:pt x="210" y="74"/>
                  <a:pt x="213" y="82"/>
                  <a:pt x="219" y="89"/>
                </a:cubicBezTo>
                <a:cubicBezTo>
                  <a:pt x="222" y="92"/>
                  <a:pt x="224" y="95"/>
                  <a:pt x="223" y="98"/>
                </a:cubicBezTo>
                <a:cubicBezTo>
                  <a:pt x="222" y="101"/>
                  <a:pt x="220" y="104"/>
                  <a:pt x="217" y="105"/>
                </a:cubicBezTo>
                <a:cubicBezTo>
                  <a:pt x="216" y="105"/>
                  <a:pt x="216" y="105"/>
                  <a:pt x="216" y="105"/>
                </a:cubicBezTo>
                <a:cubicBezTo>
                  <a:pt x="214" y="106"/>
                  <a:pt x="212" y="105"/>
                  <a:pt x="211" y="103"/>
                </a:cubicBezTo>
                <a:cubicBezTo>
                  <a:pt x="210" y="101"/>
                  <a:pt x="211" y="99"/>
                  <a:pt x="213" y="98"/>
                </a:cubicBezTo>
                <a:cubicBezTo>
                  <a:pt x="214" y="98"/>
                  <a:pt x="214" y="98"/>
                  <a:pt x="214" y="98"/>
                </a:cubicBezTo>
                <a:cubicBezTo>
                  <a:pt x="215" y="98"/>
                  <a:pt x="215" y="97"/>
                  <a:pt x="216" y="97"/>
                </a:cubicBezTo>
                <a:cubicBezTo>
                  <a:pt x="216" y="96"/>
                  <a:pt x="215" y="95"/>
                  <a:pt x="214" y="94"/>
                </a:cubicBezTo>
                <a:cubicBezTo>
                  <a:pt x="206" y="86"/>
                  <a:pt x="202" y="76"/>
                  <a:pt x="203" y="64"/>
                </a:cubicBezTo>
                <a:cubicBezTo>
                  <a:pt x="203" y="56"/>
                  <a:pt x="207" y="45"/>
                  <a:pt x="222" y="41"/>
                </a:cubicBezTo>
                <a:cubicBezTo>
                  <a:pt x="225" y="40"/>
                  <a:pt x="227" y="40"/>
                  <a:pt x="230" y="40"/>
                </a:cubicBezTo>
                <a:cubicBezTo>
                  <a:pt x="232" y="40"/>
                  <a:pt x="235" y="40"/>
                  <a:pt x="237" y="41"/>
                </a:cubicBezTo>
                <a:cubicBezTo>
                  <a:pt x="253" y="45"/>
                  <a:pt x="257" y="56"/>
                  <a:pt x="257" y="64"/>
                </a:cubicBezTo>
                <a:cubicBezTo>
                  <a:pt x="257" y="76"/>
                  <a:pt x="253" y="86"/>
                  <a:pt x="245" y="94"/>
                </a:cubicBezTo>
                <a:cubicBezTo>
                  <a:pt x="245" y="95"/>
                  <a:pt x="244" y="95"/>
                  <a:pt x="245" y="96"/>
                </a:cubicBezTo>
                <a:cubicBezTo>
                  <a:pt x="245" y="97"/>
                  <a:pt x="246" y="98"/>
                  <a:pt x="247" y="99"/>
                </a:cubicBezTo>
                <a:cubicBezTo>
                  <a:pt x="249" y="99"/>
                  <a:pt x="249" y="99"/>
                  <a:pt x="249" y="99"/>
                </a:cubicBezTo>
                <a:cubicBezTo>
                  <a:pt x="251" y="100"/>
                  <a:pt x="253" y="101"/>
                  <a:pt x="255" y="102"/>
                </a:cubicBezTo>
                <a:cubicBezTo>
                  <a:pt x="263" y="106"/>
                  <a:pt x="268" y="109"/>
                  <a:pt x="273" y="114"/>
                </a:cubicBezTo>
                <a:cubicBezTo>
                  <a:pt x="275" y="116"/>
                  <a:pt x="277" y="121"/>
                  <a:pt x="276" y="124"/>
                </a:cubicBezTo>
                <a:cubicBezTo>
                  <a:pt x="275" y="129"/>
                  <a:pt x="273" y="132"/>
                  <a:pt x="268" y="134"/>
                </a:cubicBezTo>
                <a:cubicBezTo>
                  <a:pt x="266" y="135"/>
                  <a:pt x="263" y="136"/>
                  <a:pt x="260" y="137"/>
                </a:cubicBezTo>
                <a:cubicBezTo>
                  <a:pt x="250" y="139"/>
                  <a:pt x="241" y="139"/>
                  <a:pt x="230" y="140"/>
                </a:cubicBezTo>
                <a:close/>
                <a:moveTo>
                  <a:pt x="52" y="140"/>
                </a:moveTo>
                <a:cubicBezTo>
                  <a:pt x="40" y="139"/>
                  <a:pt x="30" y="139"/>
                  <a:pt x="19" y="137"/>
                </a:cubicBezTo>
                <a:cubicBezTo>
                  <a:pt x="16" y="136"/>
                  <a:pt x="13" y="135"/>
                  <a:pt x="10" y="133"/>
                </a:cubicBezTo>
                <a:cubicBezTo>
                  <a:pt x="5" y="131"/>
                  <a:pt x="2" y="127"/>
                  <a:pt x="1" y="123"/>
                </a:cubicBezTo>
                <a:cubicBezTo>
                  <a:pt x="0" y="119"/>
                  <a:pt x="2" y="115"/>
                  <a:pt x="5" y="112"/>
                </a:cubicBezTo>
                <a:cubicBezTo>
                  <a:pt x="10" y="107"/>
                  <a:pt x="16" y="103"/>
                  <a:pt x="24" y="99"/>
                </a:cubicBezTo>
                <a:cubicBezTo>
                  <a:pt x="27" y="98"/>
                  <a:pt x="29" y="97"/>
                  <a:pt x="32" y="96"/>
                </a:cubicBezTo>
                <a:cubicBezTo>
                  <a:pt x="33" y="95"/>
                  <a:pt x="33" y="95"/>
                  <a:pt x="33" y="95"/>
                </a:cubicBezTo>
                <a:cubicBezTo>
                  <a:pt x="35" y="95"/>
                  <a:pt x="36" y="94"/>
                  <a:pt x="36" y="92"/>
                </a:cubicBezTo>
                <a:cubicBezTo>
                  <a:pt x="37" y="91"/>
                  <a:pt x="36" y="90"/>
                  <a:pt x="35" y="89"/>
                </a:cubicBezTo>
                <a:cubicBezTo>
                  <a:pt x="26" y="81"/>
                  <a:pt x="22" y="69"/>
                  <a:pt x="23" y="56"/>
                </a:cubicBezTo>
                <a:cubicBezTo>
                  <a:pt x="23" y="47"/>
                  <a:pt x="27" y="35"/>
                  <a:pt x="44" y="31"/>
                </a:cubicBezTo>
                <a:cubicBezTo>
                  <a:pt x="47" y="31"/>
                  <a:pt x="50" y="30"/>
                  <a:pt x="52" y="30"/>
                </a:cubicBezTo>
                <a:cubicBezTo>
                  <a:pt x="55" y="30"/>
                  <a:pt x="58" y="31"/>
                  <a:pt x="60" y="31"/>
                </a:cubicBezTo>
                <a:cubicBezTo>
                  <a:pt x="77" y="35"/>
                  <a:pt x="82" y="47"/>
                  <a:pt x="82" y="56"/>
                </a:cubicBezTo>
                <a:cubicBezTo>
                  <a:pt x="82" y="70"/>
                  <a:pt x="78" y="81"/>
                  <a:pt x="69" y="89"/>
                </a:cubicBezTo>
                <a:cubicBezTo>
                  <a:pt x="69" y="90"/>
                  <a:pt x="68" y="91"/>
                  <a:pt x="68" y="92"/>
                </a:cubicBezTo>
                <a:cubicBezTo>
                  <a:pt x="68" y="94"/>
                  <a:pt x="70" y="95"/>
                  <a:pt x="71" y="95"/>
                </a:cubicBezTo>
                <a:cubicBezTo>
                  <a:pt x="73" y="96"/>
                  <a:pt x="73" y="96"/>
                  <a:pt x="73" y="96"/>
                </a:cubicBezTo>
                <a:cubicBezTo>
                  <a:pt x="75" y="97"/>
                  <a:pt x="76" y="99"/>
                  <a:pt x="75" y="101"/>
                </a:cubicBezTo>
                <a:cubicBezTo>
                  <a:pt x="74" y="103"/>
                  <a:pt x="72" y="104"/>
                  <a:pt x="70" y="103"/>
                </a:cubicBezTo>
                <a:cubicBezTo>
                  <a:pt x="68" y="102"/>
                  <a:pt x="68" y="102"/>
                  <a:pt x="68" y="102"/>
                </a:cubicBezTo>
                <a:cubicBezTo>
                  <a:pt x="64" y="101"/>
                  <a:pt x="62" y="98"/>
                  <a:pt x="61" y="94"/>
                </a:cubicBezTo>
                <a:cubicBezTo>
                  <a:pt x="60" y="90"/>
                  <a:pt x="61" y="87"/>
                  <a:pt x="64" y="84"/>
                </a:cubicBezTo>
                <a:cubicBezTo>
                  <a:pt x="71" y="77"/>
                  <a:pt x="75" y="68"/>
                  <a:pt x="74" y="56"/>
                </a:cubicBezTo>
                <a:cubicBezTo>
                  <a:pt x="74" y="47"/>
                  <a:pt x="69" y="41"/>
                  <a:pt x="58" y="39"/>
                </a:cubicBezTo>
                <a:cubicBezTo>
                  <a:pt x="56" y="38"/>
                  <a:pt x="54" y="38"/>
                  <a:pt x="52" y="38"/>
                </a:cubicBezTo>
                <a:cubicBezTo>
                  <a:pt x="50" y="38"/>
                  <a:pt x="48" y="38"/>
                  <a:pt x="46" y="39"/>
                </a:cubicBezTo>
                <a:cubicBezTo>
                  <a:pt x="36" y="41"/>
                  <a:pt x="31" y="47"/>
                  <a:pt x="30" y="56"/>
                </a:cubicBezTo>
                <a:cubicBezTo>
                  <a:pt x="30" y="68"/>
                  <a:pt x="33" y="77"/>
                  <a:pt x="41" y="84"/>
                </a:cubicBezTo>
                <a:cubicBezTo>
                  <a:pt x="43" y="87"/>
                  <a:pt x="45" y="90"/>
                  <a:pt x="44" y="94"/>
                </a:cubicBezTo>
                <a:cubicBezTo>
                  <a:pt x="43" y="98"/>
                  <a:pt x="40" y="101"/>
                  <a:pt x="36" y="102"/>
                </a:cubicBezTo>
                <a:cubicBezTo>
                  <a:pt x="34" y="103"/>
                  <a:pt x="34" y="103"/>
                  <a:pt x="34" y="103"/>
                </a:cubicBezTo>
                <a:cubicBezTo>
                  <a:pt x="32" y="104"/>
                  <a:pt x="30" y="105"/>
                  <a:pt x="27" y="106"/>
                </a:cubicBezTo>
                <a:cubicBezTo>
                  <a:pt x="20" y="109"/>
                  <a:pt x="14" y="113"/>
                  <a:pt x="10" y="117"/>
                </a:cubicBezTo>
                <a:cubicBezTo>
                  <a:pt x="9" y="119"/>
                  <a:pt x="8" y="120"/>
                  <a:pt x="8" y="122"/>
                </a:cubicBezTo>
                <a:cubicBezTo>
                  <a:pt x="9" y="123"/>
                  <a:pt x="10" y="125"/>
                  <a:pt x="13" y="126"/>
                </a:cubicBezTo>
                <a:cubicBezTo>
                  <a:pt x="15" y="128"/>
                  <a:pt x="18" y="128"/>
                  <a:pt x="21" y="129"/>
                </a:cubicBezTo>
                <a:cubicBezTo>
                  <a:pt x="31" y="131"/>
                  <a:pt x="40" y="132"/>
                  <a:pt x="52" y="132"/>
                </a:cubicBezTo>
                <a:cubicBezTo>
                  <a:pt x="59" y="132"/>
                  <a:pt x="65" y="132"/>
                  <a:pt x="71" y="131"/>
                </a:cubicBezTo>
                <a:cubicBezTo>
                  <a:pt x="73" y="131"/>
                  <a:pt x="75" y="133"/>
                  <a:pt x="75" y="135"/>
                </a:cubicBezTo>
                <a:cubicBezTo>
                  <a:pt x="75" y="137"/>
                  <a:pt x="74" y="139"/>
                  <a:pt x="72" y="139"/>
                </a:cubicBezTo>
                <a:cubicBezTo>
                  <a:pt x="66" y="139"/>
                  <a:pt x="60" y="140"/>
                  <a:pt x="52" y="14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/>
          <a:p>
            <a:endParaRPr lang="en-US"/>
          </a:p>
        </p:txBody>
      </p:sp>
      <p:sp>
        <p:nvSpPr>
          <p:cNvPr id="1048631" name="Freeform 28"/>
          <p:cNvSpPr>
            <a:spLocks noEditPoints="1"/>
          </p:cNvSpPr>
          <p:nvPr/>
        </p:nvSpPr>
        <p:spPr bwMode="auto">
          <a:xfrm>
            <a:off x="5303298" y="4890377"/>
            <a:ext cx="497658" cy="448739"/>
          </a:xfrm>
          <a:custGeom>
            <a:avLst/>
            <a:gdLst>
              <a:gd name="T0" fmla="*/ 2147483646 w 176"/>
              <a:gd name="T1" fmla="*/ 2147483646 h 159"/>
              <a:gd name="T2" fmla="*/ 2147483646 w 176"/>
              <a:gd name="T3" fmla="*/ 2147483646 h 159"/>
              <a:gd name="T4" fmla="*/ 2147483646 w 176"/>
              <a:gd name="T5" fmla="*/ 2147483646 h 159"/>
              <a:gd name="T6" fmla="*/ 2147483646 w 176"/>
              <a:gd name="T7" fmla="*/ 2147483646 h 159"/>
              <a:gd name="T8" fmla="*/ 2147483646 w 176"/>
              <a:gd name="T9" fmla="*/ 2147483646 h 159"/>
              <a:gd name="T10" fmla="*/ 2147483646 w 176"/>
              <a:gd name="T11" fmla="*/ 2147483646 h 159"/>
              <a:gd name="T12" fmla="*/ 2147483646 w 176"/>
              <a:gd name="T13" fmla="*/ 2147483646 h 159"/>
              <a:gd name="T14" fmla="*/ 2147483646 w 176"/>
              <a:gd name="T15" fmla="*/ 2147483646 h 159"/>
              <a:gd name="T16" fmla="*/ 2147483646 w 176"/>
              <a:gd name="T17" fmla="*/ 2147483646 h 159"/>
              <a:gd name="T18" fmla="*/ 2147483646 w 176"/>
              <a:gd name="T19" fmla="*/ 2147483646 h 159"/>
              <a:gd name="T20" fmla="*/ 2147483646 w 176"/>
              <a:gd name="T21" fmla="*/ 2147483646 h 159"/>
              <a:gd name="T22" fmla="*/ 2147483646 w 176"/>
              <a:gd name="T23" fmla="*/ 2147483646 h 159"/>
              <a:gd name="T24" fmla="*/ 2147483646 w 176"/>
              <a:gd name="T25" fmla="*/ 2147483646 h 159"/>
              <a:gd name="T26" fmla="*/ 2147483646 w 176"/>
              <a:gd name="T27" fmla="*/ 2147483646 h 159"/>
              <a:gd name="T28" fmla="*/ 2147483646 w 176"/>
              <a:gd name="T29" fmla="*/ 2147483646 h 159"/>
              <a:gd name="T30" fmla="*/ 2147483646 w 176"/>
              <a:gd name="T31" fmla="*/ 2147483646 h 159"/>
              <a:gd name="T32" fmla="*/ 2147483646 w 176"/>
              <a:gd name="T33" fmla="*/ 2147483646 h 159"/>
              <a:gd name="T34" fmla="*/ 2147483646 w 176"/>
              <a:gd name="T35" fmla="*/ 2147483646 h 159"/>
              <a:gd name="T36" fmla="*/ 2147483646 w 176"/>
              <a:gd name="T37" fmla="*/ 2147483646 h 159"/>
              <a:gd name="T38" fmla="*/ 2147483646 w 176"/>
              <a:gd name="T39" fmla="*/ 2147483646 h 159"/>
              <a:gd name="T40" fmla="*/ 2147483646 w 176"/>
              <a:gd name="T41" fmla="*/ 2147483646 h 159"/>
              <a:gd name="T42" fmla="*/ 2147483646 w 176"/>
              <a:gd name="T43" fmla="*/ 2147483646 h 159"/>
              <a:gd name="T44" fmla="*/ 2147483646 w 176"/>
              <a:gd name="T45" fmla="*/ 2147483646 h 159"/>
              <a:gd name="T46" fmla="*/ 2147483646 w 176"/>
              <a:gd name="T47" fmla="*/ 2147483646 h 159"/>
              <a:gd name="T48" fmla="*/ 2147483646 w 176"/>
              <a:gd name="T49" fmla="*/ 2147483646 h 159"/>
              <a:gd name="T50" fmla="*/ 2147483646 w 176"/>
              <a:gd name="T51" fmla="*/ 2147483646 h 159"/>
              <a:gd name="T52" fmla="*/ 2147483646 w 176"/>
              <a:gd name="T53" fmla="*/ 2147483646 h 159"/>
              <a:gd name="T54" fmla="*/ 2147483646 w 176"/>
              <a:gd name="T55" fmla="*/ 2147483646 h 159"/>
              <a:gd name="T56" fmla="*/ 2147483646 w 176"/>
              <a:gd name="T57" fmla="*/ 2147483646 h 159"/>
              <a:gd name="T58" fmla="*/ 2147483646 w 176"/>
              <a:gd name="T59" fmla="*/ 2147483646 h 159"/>
              <a:gd name="T60" fmla="*/ 2147483646 w 176"/>
              <a:gd name="T61" fmla="*/ 2147483646 h 159"/>
              <a:gd name="T62" fmla="*/ 2147483646 w 176"/>
              <a:gd name="T63" fmla="*/ 2147483646 h 159"/>
              <a:gd name="T64" fmla="*/ 2147483646 w 176"/>
              <a:gd name="T65" fmla="*/ 2147483646 h 159"/>
              <a:gd name="T66" fmla="*/ 2147483646 w 176"/>
              <a:gd name="T67" fmla="*/ 2147483646 h 159"/>
              <a:gd name="T68" fmla="*/ 2147483646 w 176"/>
              <a:gd name="T69" fmla="*/ 2147483646 h 159"/>
              <a:gd name="T70" fmla="*/ 2147483646 w 176"/>
              <a:gd name="T71" fmla="*/ 2147483646 h 159"/>
              <a:gd name="T72" fmla="*/ 2147483646 w 176"/>
              <a:gd name="T73" fmla="*/ 2147483646 h 159"/>
              <a:gd name="T74" fmla="*/ 2147483646 w 176"/>
              <a:gd name="T75" fmla="*/ 2147483646 h 159"/>
              <a:gd name="T76" fmla="*/ 2147483646 w 176"/>
              <a:gd name="T77" fmla="*/ 2147483646 h 159"/>
              <a:gd name="T78" fmla="*/ 2147483646 w 176"/>
              <a:gd name="T79" fmla="*/ 2147483646 h 159"/>
              <a:gd name="T80" fmla="*/ 2147483646 w 176"/>
              <a:gd name="T81" fmla="*/ 2147483646 h 159"/>
              <a:gd name="T82" fmla="*/ 2147483646 w 176"/>
              <a:gd name="T83" fmla="*/ 2147483646 h 159"/>
              <a:gd name="T84" fmla="*/ 2147483646 w 176"/>
              <a:gd name="T85" fmla="*/ 2147483646 h 159"/>
              <a:gd name="T86" fmla="*/ 2147483646 w 176"/>
              <a:gd name="T87" fmla="*/ 2147483646 h 159"/>
              <a:gd name="T88" fmla="*/ 2147483646 w 176"/>
              <a:gd name="T89" fmla="*/ 2147483646 h 159"/>
              <a:gd name="T90" fmla="*/ 2147483646 w 176"/>
              <a:gd name="T91" fmla="*/ 2147483646 h 159"/>
              <a:gd name="T92" fmla="*/ 0 w 176"/>
              <a:gd name="T93" fmla="*/ 2147483646 h 159"/>
              <a:gd name="T94" fmla="*/ 2147483646 w 176"/>
              <a:gd name="T95" fmla="*/ 2147483646 h 159"/>
              <a:gd name="T96" fmla="*/ 2147483646 w 176"/>
              <a:gd name="T97" fmla="*/ 2147483646 h 159"/>
              <a:gd name="T98" fmla="*/ 2147483646 w 176"/>
              <a:gd name="T99" fmla="*/ 2147483646 h 159"/>
              <a:gd name="T100" fmla="*/ 2147483646 w 176"/>
              <a:gd name="T101" fmla="*/ 2147483646 h 159"/>
              <a:gd name="T102" fmla="*/ 2147483646 w 176"/>
              <a:gd name="T103" fmla="*/ 2147483646 h 159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</a:gdLst>
            <a:ahLst/>
            <a:cxnLst>
              <a:cxn ang="T104">
                <a:pos x="T0" y="T1"/>
              </a:cxn>
              <a:cxn ang="T105">
                <a:pos x="T2" y="T3"/>
              </a:cxn>
              <a:cxn ang="T106">
                <a:pos x="T4" y="T5"/>
              </a:cxn>
              <a:cxn ang="T107">
                <a:pos x="T6" y="T7"/>
              </a:cxn>
              <a:cxn ang="T108">
                <a:pos x="T8" y="T9"/>
              </a:cxn>
              <a:cxn ang="T109">
                <a:pos x="T10" y="T11"/>
              </a:cxn>
              <a:cxn ang="T110">
                <a:pos x="T12" y="T13"/>
              </a:cxn>
              <a:cxn ang="T111">
                <a:pos x="T14" y="T15"/>
              </a:cxn>
              <a:cxn ang="T112">
                <a:pos x="T16" y="T17"/>
              </a:cxn>
              <a:cxn ang="T113">
                <a:pos x="T18" y="T19"/>
              </a:cxn>
              <a:cxn ang="T114">
                <a:pos x="T20" y="T21"/>
              </a:cxn>
              <a:cxn ang="T115">
                <a:pos x="T22" y="T23"/>
              </a:cxn>
              <a:cxn ang="T116">
                <a:pos x="T24" y="T25"/>
              </a:cxn>
              <a:cxn ang="T117">
                <a:pos x="T26" y="T27"/>
              </a:cxn>
              <a:cxn ang="T118">
                <a:pos x="T28" y="T29"/>
              </a:cxn>
              <a:cxn ang="T119">
                <a:pos x="T30" y="T31"/>
              </a:cxn>
              <a:cxn ang="T120">
                <a:pos x="T32" y="T33"/>
              </a:cxn>
              <a:cxn ang="T121">
                <a:pos x="T34" y="T35"/>
              </a:cxn>
              <a:cxn ang="T122">
                <a:pos x="T36" y="T37"/>
              </a:cxn>
              <a:cxn ang="T123">
                <a:pos x="T38" y="T39"/>
              </a:cxn>
              <a:cxn ang="T124">
                <a:pos x="T40" y="T41"/>
              </a:cxn>
              <a:cxn ang="T125">
                <a:pos x="T42" y="T43"/>
              </a:cxn>
              <a:cxn ang="T126">
                <a:pos x="T44" y="T45"/>
              </a:cxn>
              <a:cxn ang="T127">
                <a:pos x="T46" y="T47"/>
              </a:cxn>
              <a:cxn ang="T128">
                <a:pos x="T48" y="T49"/>
              </a:cxn>
              <a:cxn ang="T129">
                <a:pos x="T50" y="T51"/>
              </a:cxn>
              <a:cxn ang="T130">
                <a:pos x="T52" y="T53"/>
              </a:cxn>
              <a:cxn ang="T131">
                <a:pos x="T54" y="T55"/>
              </a:cxn>
              <a:cxn ang="T132">
                <a:pos x="T56" y="T57"/>
              </a:cxn>
              <a:cxn ang="T133">
                <a:pos x="T58" y="T59"/>
              </a:cxn>
              <a:cxn ang="T134">
                <a:pos x="T60" y="T61"/>
              </a:cxn>
              <a:cxn ang="T135">
                <a:pos x="T62" y="T63"/>
              </a:cxn>
              <a:cxn ang="T136">
                <a:pos x="T64" y="T65"/>
              </a:cxn>
              <a:cxn ang="T137">
                <a:pos x="T66" y="T67"/>
              </a:cxn>
              <a:cxn ang="T138">
                <a:pos x="T68" y="T69"/>
              </a:cxn>
              <a:cxn ang="T139">
                <a:pos x="T70" y="T71"/>
              </a:cxn>
              <a:cxn ang="T140">
                <a:pos x="T72" y="T73"/>
              </a:cxn>
              <a:cxn ang="T141">
                <a:pos x="T74" y="T75"/>
              </a:cxn>
              <a:cxn ang="T142">
                <a:pos x="T76" y="T77"/>
              </a:cxn>
              <a:cxn ang="T143">
                <a:pos x="T78" y="T79"/>
              </a:cxn>
              <a:cxn ang="T144">
                <a:pos x="T80" y="T81"/>
              </a:cxn>
              <a:cxn ang="T145">
                <a:pos x="T82" y="T83"/>
              </a:cxn>
              <a:cxn ang="T146">
                <a:pos x="T84" y="T85"/>
              </a:cxn>
              <a:cxn ang="T147">
                <a:pos x="T86" y="T87"/>
              </a:cxn>
              <a:cxn ang="T148">
                <a:pos x="T88" y="T89"/>
              </a:cxn>
              <a:cxn ang="T149">
                <a:pos x="T90" y="T91"/>
              </a:cxn>
              <a:cxn ang="T150">
                <a:pos x="T92" y="T93"/>
              </a:cxn>
              <a:cxn ang="T151">
                <a:pos x="T94" y="T95"/>
              </a:cxn>
              <a:cxn ang="T152">
                <a:pos x="T96" y="T97"/>
              </a:cxn>
              <a:cxn ang="T153">
                <a:pos x="T98" y="T99"/>
              </a:cxn>
              <a:cxn ang="T154">
                <a:pos x="T100" y="T101"/>
              </a:cxn>
              <a:cxn ang="T155">
                <a:pos x="T102" y="T103"/>
              </a:cxn>
            </a:cxnLst>
            <a:rect l="0" t="0" r="r" b="b"/>
            <a:pathLst>
              <a:path w="176" h="159">
                <a:moveTo>
                  <a:pt x="38" y="72"/>
                </a:moveTo>
                <a:cubicBezTo>
                  <a:pt x="32" y="72"/>
                  <a:pt x="28" y="76"/>
                  <a:pt x="28" y="82"/>
                </a:cubicBezTo>
                <a:cubicBezTo>
                  <a:pt x="28" y="122"/>
                  <a:pt x="28" y="122"/>
                  <a:pt x="28" y="122"/>
                </a:cubicBezTo>
                <a:cubicBezTo>
                  <a:pt x="28" y="128"/>
                  <a:pt x="32" y="132"/>
                  <a:pt x="38" y="132"/>
                </a:cubicBezTo>
                <a:cubicBezTo>
                  <a:pt x="48" y="132"/>
                  <a:pt x="48" y="132"/>
                  <a:pt x="48" y="132"/>
                </a:cubicBezTo>
                <a:cubicBezTo>
                  <a:pt x="53" y="132"/>
                  <a:pt x="57" y="128"/>
                  <a:pt x="57" y="122"/>
                </a:cubicBezTo>
                <a:cubicBezTo>
                  <a:pt x="57" y="82"/>
                  <a:pt x="57" y="82"/>
                  <a:pt x="57" y="82"/>
                </a:cubicBezTo>
                <a:cubicBezTo>
                  <a:pt x="57" y="76"/>
                  <a:pt x="53" y="72"/>
                  <a:pt x="48" y="72"/>
                </a:cubicBezTo>
                <a:lnTo>
                  <a:pt x="38" y="72"/>
                </a:lnTo>
                <a:close/>
                <a:moveTo>
                  <a:pt x="50" y="82"/>
                </a:moveTo>
                <a:cubicBezTo>
                  <a:pt x="50" y="122"/>
                  <a:pt x="50" y="122"/>
                  <a:pt x="50" y="122"/>
                </a:cubicBezTo>
                <a:cubicBezTo>
                  <a:pt x="50" y="123"/>
                  <a:pt x="49" y="124"/>
                  <a:pt x="48" y="124"/>
                </a:cubicBezTo>
                <a:cubicBezTo>
                  <a:pt x="38" y="124"/>
                  <a:pt x="38" y="124"/>
                  <a:pt x="38" y="124"/>
                </a:cubicBezTo>
                <a:cubicBezTo>
                  <a:pt x="37" y="124"/>
                  <a:pt x="36" y="123"/>
                  <a:pt x="36" y="122"/>
                </a:cubicBezTo>
                <a:cubicBezTo>
                  <a:pt x="36" y="82"/>
                  <a:pt x="36" y="82"/>
                  <a:pt x="36" y="82"/>
                </a:cubicBezTo>
                <a:cubicBezTo>
                  <a:pt x="36" y="81"/>
                  <a:pt x="37" y="80"/>
                  <a:pt x="38" y="80"/>
                </a:cubicBezTo>
                <a:cubicBezTo>
                  <a:pt x="48" y="80"/>
                  <a:pt x="48" y="80"/>
                  <a:pt x="48" y="80"/>
                </a:cubicBezTo>
                <a:cubicBezTo>
                  <a:pt x="49" y="80"/>
                  <a:pt x="50" y="81"/>
                  <a:pt x="50" y="82"/>
                </a:cubicBezTo>
                <a:close/>
                <a:moveTo>
                  <a:pt x="74" y="58"/>
                </a:moveTo>
                <a:cubicBezTo>
                  <a:pt x="68" y="58"/>
                  <a:pt x="64" y="62"/>
                  <a:pt x="64" y="67"/>
                </a:cubicBezTo>
                <a:cubicBezTo>
                  <a:pt x="64" y="122"/>
                  <a:pt x="64" y="122"/>
                  <a:pt x="64" y="122"/>
                </a:cubicBezTo>
                <a:cubicBezTo>
                  <a:pt x="64" y="128"/>
                  <a:pt x="68" y="132"/>
                  <a:pt x="74" y="132"/>
                </a:cubicBezTo>
                <a:cubicBezTo>
                  <a:pt x="84" y="132"/>
                  <a:pt x="84" y="132"/>
                  <a:pt x="84" y="132"/>
                </a:cubicBezTo>
                <a:cubicBezTo>
                  <a:pt x="89" y="132"/>
                  <a:pt x="93" y="128"/>
                  <a:pt x="93" y="122"/>
                </a:cubicBezTo>
                <a:cubicBezTo>
                  <a:pt x="93" y="67"/>
                  <a:pt x="93" y="67"/>
                  <a:pt x="93" y="67"/>
                </a:cubicBezTo>
                <a:cubicBezTo>
                  <a:pt x="93" y="62"/>
                  <a:pt x="89" y="58"/>
                  <a:pt x="84" y="58"/>
                </a:cubicBezTo>
                <a:lnTo>
                  <a:pt x="74" y="58"/>
                </a:lnTo>
                <a:close/>
                <a:moveTo>
                  <a:pt x="86" y="67"/>
                </a:moveTo>
                <a:cubicBezTo>
                  <a:pt x="86" y="122"/>
                  <a:pt x="86" y="122"/>
                  <a:pt x="86" y="122"/>
                </a:cubicBezTo>
                <a:cubicBezTo>
                  <a:pt x="86" y="123"/>
                  <a:pt x="85" y="124"/>
                  <a:pt x="84" y="124"/>
                </a:cubicBezTo>
                <a:cubicBezTo>
                  <a:pt x="74" y="124"/>
                  <a:pt x="74" y="124"/>
                  <a:pt x="74" y="124"/>
                </a:cubicBezTo>
                <a:cubicBezTo>
                  <a:pt x="73" y="124"/>
                  <a:pt x="72" y="123"/>
                  <a:pt x="72" y="122"/>
                </a:cubicBezTo>
                <a:cubicBezTo>
                  <a:pt x="72" y="67"/>
                  <a:pt x="72" y="67"/>
                  <a:pt x="72" y="67"/>
                </a:cubicBezTo>
                <a:cubicBezTo>
                  <a:pt x="72" y="66"/>
                  <a:pt x="73" y="65"/>
                  <a:pt x="74" y="65"/>
                </a:cubicBezTo>
                <a:cubicBezTo>
                  <a:pt x="84" y="65"/>
                  <a:pt x="84" y="65"/>
                  <a:pt x="84" y="65"/>
                </a:cubicBezTo>
                <a:cubicBezTo>
                  <a:pt x="85" y="65"/>
                  <a:pt x="86" y="66"/>
                  <a:pt x="86" y="67"/>
                </a:cubicBezTo>
                <a:close/>
                <a:moveTo>
                  <a:pt x="110" y="45"/>
                </a:moveTo>
                <a:cubicBezTo>
                  <a:pt x="104" y="45"/>
                  <a:pt x="100" y="50"/>
                  <a:pt x="100" y="55"/>
                </a:cubicBezTo>
                <a:cubicBezTo>
                  <a:pt x="100" y="122"/>
                  <a:pt x="100" y="122"/>
                  <a:pt x="100" y="122"/>
                </a:cubicBezTo>
                <a:cubicBezTo>
                  <a:pt x="100" y="128"/>
                  <a:pt x="104" y="132"/>
                  <a:pt x="110" y="132"/>
                </a:cubicBezTo>
                <a:cubicBezTo>
                  <a:pt x="120" y="132"/>
                  <a:pt x="120" y="132"/>
                  <a:pt x="120" y="132"/>
                </a:cubicBezTo>
                <a:cubicBezTo>
                  <a:pt x="125" y="132"/>
                  <a:pt x="129" y="128"/>
                  <a:pt x="129" y="122"/>
                </a:cubicBezTo>
                <a:cubicBezTo>
                  <a:pt x="129" y="55"/>
                  <a:pt x="129" y="55"/>
                  <a:pt x="129" y="55"/>
                </a:cubicBezTo>
                <a:cubicBezTo>
                  <a:pt x="129" y="50"/>
                  <a:pt x="125" y="45"/>
                  <a:pt x="120" y="45"/>
                </a:cubicBezTo>
                <a:lnTo>
                  <a:pt x="110" y="45"/>
                </a:lnTo>
                <a:close/>
                <a:moveTo>
                  <a:pt x="122" y="55"/>
                </a:moveTo>
                <a:cubicBezTo>
                  <a:pt x="122" y="122"/>
                  <a:pt x="122" y="122"/>
                  <a:pt x="122" y="122"/>
                </a:cubicBezTo>
                <a:cubicBezTo>
                  <a:pt x="122" y="123"/>
                  <a:pt x="121" y="124"/>
                  <a:pt x="120" y="124"/>
                </a:cubicBezTo>
                <a:cubicBezTo>
                  <a:pt x="110" y="124"/>
                  <a:pt x="110" y="124"/>
                  <a:pt x="110" y="124"/>
                </a:cubicBezTo>
                <a:cubicBezTo>
                  <a:pt x="108" y="124"/>
                  <a:pt x="108" y="123"/>
                  <a:pt x="108" y="122"/>
                </a:cubicBezTo>
                <a:cubicBezTo>
                  <a:pt x="108" y="55"/>
                  <a:pt x="108" y="55"/>
                  <a:pt x="108" y="55"/>
                </a:cubicBezTo>
                <a:cubicBezTo>
                  <a:pt x="108" y="54"/>
                  <a:pt x="108" y="53"/>
                  <a:pt x="110" y="53"/>
                </a:cubicBezTo>
                <a:cubicBezTo>
                  <a:pt x="120" y="53"/>
                  <a:pt x="120" y="53"/>
                  <a:pt x="120" y="53"/>
                </a:cubicBezTo>
                <a:cubicBezTo>
                  <a:pt x="121" y="53"/>
                  <a:pt x="122" y="54"/>
                  <a:pt x="122" y="55"/>
                </a:cubicBezTo>
                <a:close/>
                <a:moveTo>
                  <a:pt x="136" y="42"/>
                </a:moveTo>
                <a:cubicBezTo>
                  <a:pt x="136" y="122"/>
                  <a:pt x="136" y="122"/>
                  <a:pt x="136" y="122"/>
                </a:cubicBezTo>
                <a:cubicBezTo>
                  <a:pt x="136" y="128"/>
                  <a:pt x="140" y="132"/>
                  <a:pt x="146" y="132"/>
                </a:cubicBezTo>
                <a:cubicBezTo>
                  <a:pt x="156" y="132"/>
                  <a:pt x="156" y="132"/>
                  <a:pt x="156" y="132"/>
                </a:cubicBezTo>
                <a:cubicBezTo>
                  <a:pt x="161" y="132"/>
                  <a:pt x="165" y="128"/>
                  <a:pt x="165" y="122"/>
                </a:cubicBezTo>
                <a:cubicBezTo>
                  <a:pt x="165" y="42"/>
                  <a:pt x="165" y="42"/>
                  <a:pt x="165" y="42"/>
                </a:cubicBezTo>
                <a:cubicBezTo>
                  <a:pt x="165" y="37"/>
                  <a:pt x="161" y="33"/>
                  <a:pt x="156" y="33"/>
                </a:cubicBezTo>
                <a:cubicBezTo>
                  <a:pt x="146" y="33"/>
                  <a:pt x="146" y="33"/>
                  <a:pt x="146" y="33"/>
                </a:cubicBezTo>
                <a:cubicBezTo>
                  <a:pt x="140" y="33"/>
                  <a:pt x="136" y="37"/>
                  <a:pt x="136" y="42"/>
                </a:cubicBezTo>
                <a:close/>
                <a:moveTo>
                  <a:pt x="158" y="42"/>
                </a:moveTo>
                <a:cubicBezTo>
                  <a:pt x="158" y="122"/>
                  <a:pt x="158" y="122"/>
                  <a:pt x="158" y="122"/>
                </a:cubicBezTo>
                <a:cubicBezTo>
                  <a:pt x="158" y="123"/>
                  <a:pt x="157" y="124"/>
                  <a:pt x="156" y="124"/>
                </a:cubicBezTo>
                <a:cubicBezTo>
                  <a:pt x="146" y="124"/>
                  <a:pt x="146" y="124"/>
                  <a:pt x="146" y="124"/>
                </a:cubicBezTo>
                <a:cubicBezTo>
                  <a:pt x="144" y="124"/>
                  <a:pt x="144" y="123"/>
                  <a:pt x="144" y="122"/>
                </a:cubicBezTo>
                <a:cubicBezTo>
                  <a:pt x="144" y="42"/>
                  <a:pt x="144" y="42"/>
                  <a:pt x="144" y="42"/>
                </a:cubicBezTo>
                <a:cubicBezTo>
                  <a:pt x="144" y="41"/>
                  <a:pt x="144" y="40"/>
                  <a:pt x="146" y="40"/>
                </a:cubicBezTo>
                <a:cubicBezTo>
                  <a:pt x="156" y="40"/>
                  <a:pt x="156" y="40"/>
                  <a:pt x="156" y="40"/>
                </a:cubicBezTo>
                <a:cubicBezTo>
                  <a:pt x="157" y="40"/>
                  <a:pt x="158" y="41"/>
                  <a:pt x="158" y="42"/>
                </a:cubicBezTo>
                <a:close/>
                <a:moveTo>
                  <a:pt x="91" y="32"/>
                </a:moveTo>
                <a:cubicBezTo>
                  <a:pt x="114" y="23"/>
                  <a:pt x="137" y="9"/>
                  <a:pt x="138" y="9"/>
                </a:cubicBezTo>
                <a:cubicBezTo>
                  <a:pt x="134" y="0"/>
                  <a:pt x="134" y="0"/>
                  <a:pt x="134" y="0"/>
                </a:cubicBezTo>
                <a:cubicBezTo>
                  <a:pt x="142" y="3"/>
                  <a:pt x="142" y="3"/>
                  <a:pt x="142" y="3"/>
                </a:cubicBezTo>
                <a:cubicBezTo>
                  <a:pt x="150" y="7"/>
                  <a:pt x="150" y="7"/>
                  <a:pt x="150" y="7"/>
                </a:cubicBezTo>
                <a:cubicBezTo>
                  <a:pt x="148" y="15"/>
                  <a:pt x="148" y="15"/>
                  <a:pt x="148" y="15"/>
                </a:cubicBezTo>
                <a:cubicBezTo>
                  <a:pt x="145" y="24"/>
                  <a:pt x="145" y="24"/>
                  <a:pt x="145" y="24"/>
                </a:cubicBezTo>
                <a:cubicBezTo>
                  <a:pt x="141" y="15"/>
                  <a:pt x="141" y="15"/>
                  <a:pt x="141" y="15"/>
                </a:cubicBezTo>
                <a:cubicBezTo>
                  <a:pt x="138" y="17"/>
                  <a:pt x="116" y="30"/>
                  <a:pt x="94" y="39"/>
                </a:cubicBezTo>
                <a:cubicBezTo>
                  <a:pt x="67" y="49"/>
                  <a:pt x="34" y="55"/>
                  <a:pt x="34" y="56"/>
                </a:cubicBezTo>
                <a:cubicBezTo>
                  <a:pt x="33" y="56"/>
                  <a:pt x="33" y="56"/>
                  <a:pt x="33" y="56"/>
                </a:cubicBezTo>
                <a:cubicBezTo>
                  <a:pt x="31" y="56"/>
                  <a:pt x="30" y="54"/>
                  <a:pt x="29" y="53"/>
                </a:cubicBezTo>
                <a:cubicBezTo>
                  <a:pt x="29" y="51"/>
                  <a:pt x="30" y="49"/>
                  <a:pt x="32" y="48"/>
                </a:cubicBezTo>
                <a:cubicBezTo>
                  <a:pt x="32" y="48"/>
                  <a:pt x="65" y="41"/>
                  <a:pt x="91" y="32"/>
                </a:cubicBezTo>
                <a:close/>
                <a:moveTo>
                  <a:pt x="176" y="146"/>
                </a:moveTo>
                <a:cubicBezTo>
                  <a:pt x="170" y="152"/>
                  <a:pt x="170" y="152"/>
                  <a:pt x="170" y="152"/>
                </a:cubicBezTo>
                <a:cubicBezTo>
                  <a:pt x="165" y="159"/>
                  <a:pt x="165" y="159"/>
                  <a:pt x="165" y="159"/>
                </a:cubicBezTo>
                <a:cubicBezTo>
                  <a:pt x="165" y="149"/>
                  <a:pt x="165" y="149"/>
                  <a:pt x="165" y="149"/>
                </a:cubicBezTo>
                <a:cubicBezTo>
                  <a:pt x="14" y="149"/>
                  <a:pt x="14" y="149"/>
                  <a:pt x="14" y="149"/>
                </a:cubicBezTo>
                <a:cubicBezTo>
                  <a:pt x="12" y="149"/>
                  <a:pt x="11" y="148"/>
                  <a:pt x="11" y="146"/>
                </a:cubicBezTo>
                <a:cubicBezTo>
                  <a:pt x="11" y="25"/>
                  <a:pt x="11" y="25"/>
                  <a:pt x="11" y="25"/>
                </a:cubicBezTo>
                <a:cubicBezTo>
                  <a:pt x="0" y="25"/>
                  <a:pt x="0" y="25"/>
                  <a:pt x="0" y="25"/>
                </a:cubicBezTo>
                <a:cubicBezTo>
                  <a:pt x="7" y="19"/>
                  <a:pt x="7" y="19"/>
                  <a:pt x="7" y="19"/>
                </a:cubicBezTo>
                <a:cubicBezTo>
                  <a:pt x="14" y="12"/>
                  <a:pt x="14" y="12"/>
                  <a:pt x="14" y="12"/>
                </a:cubicBezTo>
                <a:cubicBezTo>
                  <a:pt x="22" y="19"/>
                  <a:pt x="22" y="19"/>
                  <a:pt x="22" y="19"/>
                </a:cubicBezTo>
                <a:cubicBezTo>
                  <a:pt x="29" y="25"/>
                  <a:pt x="29" y="25"/>
                  <a:pt x="29" y="25"/>
                </a:cubicBezTo>
                <a:cubicBezTo>
                  <a:pt x="18" y="25"/>
                  <a:pt x="18" y="25"/>
                  <a:pt x="18" y="25"/>
                </a:cubicBezTo>
                <a:cubicBezTo>
                  <a:pt x="18" y="142"/>
                  <a:pt x="18" y="142"/>
                  <a:pt x="18" y="142"/>
                </a:cubicBezTo>
                <a:cubicBezTo>
                  <a:pt x="165" y="142"/>
                  <a:pt x="165" y="142"/>
                  <a:pt x="165" y="142"/>
                </a:cubicBezTo>
                <a:cubicBezTo>
                  <a:pt x="165" y="133"/>
                  <a:pt x="165" y="133"/>
                  <a:pt x="165" y="133"/>
                </a:cubicBezTo>
                <a:cubicBezTo>
                  <a:pt x="170" y="139"/>
                  <a:pt x="170" y="139"/>
                  <a:pt x="170" y="139"/>
                </a:cubicBezTo>
                <a:lnTo>
                  <a:pt x="176" y="14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/>
          <a:p>
            <a:endParaRPr lang="en-US"/>
          </a:p>
        </p:txBody>
      </p:sp>
      <p:sp>
        <p:nvSpPr>
          <p:cNvPr id="1048632" name=""/>
          <p:cNvSpPr txBox="1"/>
          <p:nvPr/>
        </p:nvSpPr>
        <p:spPr>
          <a:xfrm>
            <a:off x="349391" y="2225458"/>
            <a:ext cx="8608667" cy="3215640"/>
          </a:xfrm>
          <a:prstGeom prst="rect"/>
        </p:spPr>
        <p:txBody>
          <a:bodyPr rtlCol="0" wrap="square">
            <a:spAutoFit/>
          </a:bodyPr>
          <a:p>
            <a:r>
              <a:rPr sz="4000" lang="en-US">
                <a:solidFill>
                  <a:srgbClr val="000000"/>
                </a:solidFill>
              </a:rPr>
              <a:t>K</a:t>
            </a:r>
            <a:r>
              <a:rPr sz="4000" lang="en-US">
                <a:solidFill>
                  <a:srgbClr val="000000"/>
                </a:solidFill>
              </a:rPr>
              <a:t>e</a:t>
            </a:r>
            <a:r>
              <a:rPr sz="4000" lang="en-US">
                <a:solidFill>
                  <a:srgbClr val="000000"/>
                </a:solidFill>
              </a:rPr>
              <a:t>y</a:t>
            </a:r>
            <a:r>
              <a:rPr sz="4000" lang="en-US">
                <a:solidFill>
                  <a:srgbClr val="000000"/>
                </a:solidFill>
              </a:rPr>
              <a:t>w</a:t>
            </a:r>
            <a:r>
              <a:rPr sz="4000" lang="en-US">
                <a:solidFill>
                  <a:srgbClr val="000000"/>
                </a:solidFill>
              </a:rPr>
              <a:t>ord </a:t>
            </a:r>
            <a:r>
              <a:rPr sz="4000" lang="en-US">
                <a:solidFill>
                  <a:srgbClr val="000000"/>
                </a:solidFill>
              </a:rPr>
              <a:t>research </a:t>
            </a:r>
            <a:r>
              <a:rPr sz="4000" lang="en-US">
                <a:solidFill>
                  <a:srgbClr val="000000"/>
                </a:solidFill>
              </a:rPr>
              <a:t>o</a:t>
            </a:r>
            <a:r>
              <a:rPr sz="4000" lang="en-US">
                <a:solidFill>
                  <a:srgbClr val="000000"/>
                </a:solidFill>
              </a:rPr>
              <a:t>b</a:t>
            </a:r>
            <a:r>
              <a:rPr sz="4000" lang="en-US">
                <a:solidFill>
                  <a:srgbClr val="000000"/>
                </a:solidFill>
              </a:rPr>
              <a:t>j</a:t>
            </a:r>
            <a:r>
              <a:rPr sz="4000" lang="en-US">
                <a:solidFill>
                  <a:srgbClr val="000000"/>
                </a:solidFill>
              </a:rPr>
              <a:t>e</a:t>
            </a:r>
            <a:r>
              <a:rPr sz="4000" lang="en-US">
                <a:solidFill>
                  <a:srgbClr val="000000"/>
                </a:solidFill>
              </a:rPr>
              <a:t>ctives</a:t>
            </a:r>
            <a:r>
              <a:rPr sz="4000" lang="en-US">
                <a:solidFill>
                  <a:srgbClr val="000000"/>
                </a:solidFill>
              </a:rPr>
              <a:t>:</a:t>
            </a:r>
            <a:endParaRPr sz="2700" lang="en-IN">
              <a:solidFill>
                <a:srgbClr val="000000"/>
              </a:solidFill>
            </a:endParaRPr>
          </a:p>
          <a:p>
            <a:r>
              <a:rPr sz="2700" lang="en-US">
                <a:solidFill>
                  <a:srgbClr val="000000"/>
                </a:solidFill>
              </a:rPr>
              <a:t> </a:t>
            </a:r>
            <a:r>
              <a:rPr sz="2700" lang="en-US">
                <a:solidFill>
                  <a:srgbClr val="000000"/>
                </a:solidFill>
              </a:rPr>
              <a:t> </a:t>
            </a:r>
            <a:r>
              <a:rPr sz="2700" lang="en-US">
                <a:solidFill>
                  <a:srgbClr val="000000"/>
                </a:solidFill>
              </a:rPr>
              <a:t> </a:t>
            </a:r>
            <a:r>
              <a:rPr sz="2700" lang="en-US">
                <a:solidFill>
                  <a:srgbClr val="000000"/>
                </a:solidFill>
              </a:rPr>
              <a:t> </a:t>
            </a:r>
            <a:r>
              <a:rPr sz="2700" lang="en-US">
                <a:solidFill>
                  <a:srgbClr val="000000"/>
                </a:solidFill>
              </a:rPr>
              <a:t> </a:t>
            </a:r>
            <a:r>
              <a:rPr sz="2700" lang="en-US">
                <a:solidFill>
                  <a:srgbClr val="000000"/>
                </a:solidFill>
              </a:rPr>
              <a:t> </a:t>
            </a:r>
            <a:r>
              <a:rPr sz="2700" lang="en-US">
                <a:solidFill>
                  <a:srgbClr val="000000"/>
                </a:solidFill>
              </a:rPr>
              <a:t> </a:t>
            </a:r>
            <a:r>
              <a:rPr sz="2700" lang="en-US">
                <a:solidFill>
                  <a:srgbClr val="000000"/>
                </a:solidFill>
              </a:rPr>
              <a:t> </a:t>
            </a:r>
            <a:r>
              <a:rPr sz="2700" lang="en-US">
                <a:solidFill>
                  <a:srgbClr val="000000"/>
                </a:solidFill>
              </a:rPr>
              <a:t> </a:t>
            </a:r>
            <a:r>
              <a:rPr sz="2700" lang="en-US">
                <a:solidFill>
                  <a:srgbClr val="000000"/>
                </a:solidFill>
              </a:rPr>
              <a:t> </a:t>
            </a:r>
            <a:r>
              <a:rPr sz="2700" lang="en-US">
                <a:solidFill>
                  <a:srgbClr val="000000"/>
                </a:solidFill>
              </a:rPr>
              <a:t> </a:t>
            </a:r>
            <a:r>
              <a:rPr sz="2700" lang="en-US">
                <a:solidFill>
                  <a:srgbClr val="000000"/>
                </a:solidFill>
              </a:rPr>
              <a:t> </a:t>
            </a:r>
            <a:r>
              <a:rPr sz="2700" lang="en-US">
                <a:solidFill>
                  <a:srgbClr val="000000"/>
                </a:solidFill>
              </a:rPr>
              <a:t> </a:t>
            </a:r>
            <a:r>
              <a:rPr sz="2700" lang="en-US">
                <a:solidFill>
                  <a:srgbClr val="000000"/>
                </a:solidFill>
              </a:rPr>
              <a:t> </a:t>
            </a:r>
            <a:r>
              <a:rPr sz="2700" lang="en-US">
                <a:solidFill>
                  <a:srgbClr val="000000"/>
                </a:solidFill>
              </a:rPr>
              <a:t> </a:t>
            </a:r>
            <a:r>
              <a:rPr sz="2700" lang="en-US">
                <a:solidFill>
                  <a:srgbClr val="000000"/>
                </a:solidFill>
              </a:rPr>
              <a:t> </a:t>
            </a:r>
            <a:r>
              <a:rPr sz="2700" lang="en-US">
                <a:solidFill>
                  <a:srgbClr val="3399FF"/>
                </a:solidFill>
              </a:rPr>
              <a:t>Keyword </a:t>
            </a:r>
            <a:r>
              <a:rPr sz="2700" lang="en-US">
                <a:solidFill>
                  <a:srgbClr val="3399FF"/>
                </a:solidFill>
              </a:rPr>
              <a:t> </a:t>
            </a:r>
            <a:r>
              <a:rPr sz="2700" lang="en-US">
                <a:solidFill>
                  <a:srgbClr val="3399FF"/>
                </a:solidFill>
              </a:rPr>
              <a:t>r</a:t>
            </a:r>
            <a:r>
              <a:rPr sz="2700" lang="en-US">
                <a:solidFill>
                  <a:srgbClr val="3399FF"/>
                </a:solidFill>
              </a:rPr>
              <a:t>e</a:t>
            </a:r>
            <a:r>
              <a:rPr sz="2700" lang="en-US">
                <a:solidFill>
                  <a:srgbClr val="3399FF"/>
                </a:solidFill>
              </a:rPr>
              <a:t>s</a:t>
            </a:r>
            <a:r>
              <a:rPr sz="2700" lang="en-US">
                <a:solidFill>
                  <a:srgbClr val="3399FF"/>
                </a:solidFill>
              </a:rPr>
              <a:t>e</a:t>
            </a:r>
            <a:r>
              <a:rPr sz="2700" lang="en-US">
                <a:solidFill>
                  <a:srgbClr val="3399FF"/>
                </a:solidFill>
              </a:rPr>
              <a:t>arch </a:t>
            </a:r>
            <a:r>
              <a:rPr sz="2700" lang="en-US">
                <a:solidFill>
                  <a:srgbClr val="3399FF"/>
                </a:solidFill>
              </a:rPr>
              <a:t>i</a:t>
            </a:r>
            <a:r>
              <a:rPr sz="2700" lang="en-US">
                <a:solidFill>
                  <a:srgbClr val="3399FF"/>
                </a:solidFill>
              </a:rPr>
              <a:t>s</a:t>
            </a:r>
            <a:r>
              <a:rPr sz="2700" lang="en-US">
                <a:solidFill>
                  <a:srgbClr val="3399FF"/>
                </a:solidFill>
              </a:rPr>
              <a:t> </a:t>
            </a:r>
            <a:r>
              <a:rPr sz="2700" lang="en-US">
                <a:solidFill>
                  <a:srgbClr val="3399FF"/>
                </a:solidFill>
              </a:rPr>
              <a:t>t</a:t>
            </a:r>
            <a:r>
              <a:rPr sz="2700" lang="en-US">
                <a:solidFill>
                  <a:srgbClr val="3399FF"/>
                </a:solidFill>
              </a:rPr>
              <a:t>h</a:t>
            </a:r>
            <a:r>
              <a:rPr sz="2700" lang="en-US">
                <a:solidFill>
                  <a:srgbClr val="3399FF"/>
                </a:solidFill>
              </a:rPr>
              <a:t>e</a:t>
            </a:r>
            <a:r>
              <a:rPr sz="2700" lang="en-US">
                <a:solidFill>
                  <a:srgbClr val="3399FF"/>
                </a:solidFill>
              </a:rPr>
              <a:t> </a:t>
            </a:r>
            <a:r>
              <a:rPr sz="2700" lang="en-US">
                <a:solidFill>
                  <a:srgbClr val="3399FF"/>
                </a:solidFill>
              </a:rPr>
              <a:t>p</a:t>
            </a:r>
            <a:r>
              <a:rPr sz="2700" lang="en-US">
                <a:solidFill>
                  <a:srgbClr val="3399FF"/>
                </a:solidFill>
              </a:rPr>
              <a:t>r</a:t>
            </a:r>
            <a:r>
              <a:rPr sz="2700" lang="en-US">
                <a:solidFill>
                  <a:srgbClr val="3399FF"/>
                </a:solidFill>
              </a:rPr>
              <a:t>a</a:t>
            </a:r>
            <a:r>
              <a:rPr sz="2700" lang="en-US">
                <a:solidFill>
                  <a:srgbClr val="3399FF"/>
                </a:solidFill>
              </a:rPr>
              <a:t>c</a:t>
            </a:r>
            <a:r>
              <a:rPr sz="2700" lang="en-US">
                <a:solidFill>
                  <a:srgbClr val="3399FF"/>
                </a:solidFill>
              </a:rPr>
              <a:t>t</a:t>
            </a:r>
            <a:r>
              <a:rPr sz="2700" lang="en-US">
                <a:solidFill>
                  <a:srgbClr val="3399FF"/>
                </a:solidFill>
              </a:rPr>
              <a:t>i</a:t>
            </a:r>
            <a:r>
              <a:rPr sz="2700" lang="en-US">
                <a:solidFill>
                  <a:srgbClr val="3399FF"/>
                </a:solidFill>
              </a:rPr>
              <a:t>c</a:t>
            </a:r>
            <a:r>
              <a:rPr sz="2700" lang="en-US">
                <a:solidFill>
                  <a:srgbClr val="3399FF"/>
                </a:solidFill>
              </a:rPr>
              <a:t>e</a:t>
            </a:r>
            <a:r>
              <a:rPr sz="2700" lang="en-US">
                <a:solidFill>
                  <a:srgbClr val="3399FF"/>
                </a:solidFill>
              </a:rPr>
              <a:t> </a:t>
            </a:r>
            <a:r>
              <a:rPr sz="2700" lang="en-US">
                <a:solidFill>
                  <a:srgbClr val="3399FF"/>
                </a:solidFill>
              </a:rPr>
              <a:t>o</a:t>
            </a:r>
            <a:r>
              <a:rPr sz="2700" lang="en-US">
                <a:solidFill>
                  <a:srgbClr val="3399FF"/>
                </a:solidFill>
              </a:rPr>
              <a:t>f</a:t>
            </a:r>
            <a:r>
              <a:rPr sz="2700" lang="en-US">
                <a:solidFill>
                  <a:srgbClr val="3399FF"/>
                </a:solidFill>
              </a:rPr>
              <a:t> </a:t>
            </a:r>
            <a:r>
              <a:rPr sz="2700" lang="en-US">
                <a:solidFill>
                  <a:srgbClr val="3399FF"/>
                </a:solidFill>
              </a:rPr>
              <a:t>r</a:t>
            </a:r>
            <a:r>
              <a:rPr sz="2700" lang="en-US">
                <a:solidFill>
                  <a:srgbClr val="3399FF"/>
                </a:solidFill>
              </a:rPr>
              <a:t>e</a:t>
            </a:r>
            <a:r>
              <a:rPr sz="2700" lang="en-US">
                <a:solidFill>
                  <a:srgbClr val="3399FF"/>
                </a:solidFill>
              </a:rPr>
              <a:t>s</a:t>
            </a:r>
            <a:r>
              <a:rPr sz="2700" lang="en-US">
                <a:solidFill>
                  <a:srgbClr val="3399FF"/>
                </a:solidFill>
              </a:rPr>
              <a:t>e</a:t>
            </a:r>
            <a:r>
              <a:rPr sz="2700" lang="en-US">
                <a:solidFill>
                  <a:srgbClr val="3399FF"/>
                </a:solidFill>
              </a:rPr>
              <a:t>a</a:t>
            </a:r>
            <a:r>
              <a:rPr sz="2700" lang="en-US">
                <a:solidFill>
                  <a:srgbClr val="3399FF"/>
                </a:solidFill>
              </a:rPr>
              <a:t>r</a:t>
            </a:r>
            <a:r>
              <a:rPr sz="2700" lang="en-US">
                <a:solidFill>
                  <a:srgbClr val="3399FF"/>
                </a:solidFill>
              </a:rPr>
              <a:t>c</a:t>
            </a:r>
            <a:r>
              <a:rPr sz="2700" lang="en-US">
                <a:solidFill>
                  <a:srgbClr val="3399FF"/>
                </a:solidFill>
              </a:rPr>
              <a:t>h</a:t>
            </a:r>
            <a:r>
              <a:rPr sz="2700" lang="en-US">
                <a:solidFill>
                  <a:srgbClr val="3399FF"/>
                </a:solidFill>
              </a:rPr>
              <a:t>i</a:t>
            </a:r>
            <a:r>
              <a:rPr sz="2700" lang="en-US">
                <a:solidFill>
                  <a:srgbClr val="3399FF"/>
                </a:solidFill>
              </a:rPr>
              <a:t>n</a:t>
            </a:r>
            <a:r>
              <a:rPr sz="2700" lang="en-US">
                <a:solidFill>
                  <a:srgbClr val="3399FF"/>
                </a:solidFill>
              </a:rPr>
              <a:t>g </a:t>
            </a:r>
            <a:r>
              <a:rPr sz="2700" lang="en-US">
                <a:solidFill>
                  <a:srgbClr val="3399FF"/>
                </a:solidFill>
              </a:rPr>
              <a:t>c</a:t>
            </a:r>
            <a:r>
              <a:rPr sz="2700" lang="en-US">
                <a:solidFill>
                  <a:srgbClr val="3399FF"/>
                </a:solidFill>
              </a:rPr>
              <a:t>o</a:t>
            </a:r>
            <a:r>
              <a:rPr sz="2700" lang="en-US">
                <a:solidFill>
                  <a:srgbClr val="3399FF"/>
                </a:solidFill>
              </a:rPr>
              <a:t>m</a:t>
            </a:r>
            <a:r>
              <a:rPr sz="2700" lang="en-US">
                <a:solidFill>
                  <a:srgbClr val="3399FF"/>
                </a:solidFill>
              </a:rPr>
              <a:t>m</a:t>
            </a:r>
            <a:r>
              <a:rPr sz="2700" lang="en-US">
                <a:solidFill>
                  <a:srgbClr val="3399FF"/>
                </a:solidFill>
              </a:rPr>
              <a:t>o</a:t>
            </a:r>
            <a:r>
              <a:rPr sz="2700" lang="en-US">
                <a:solidFill>
                  <a:srgbClr val="3399FF"/>
                </a:solidFill>
              </a:rPr>
              <a:t>n</a:t>
            </a:r>
            <a:r>
              <a:rPr sz="2700" lang="en-US">
                <a:solidFill>
                  <a:srgbClr val="3399FF"/>
                </a:solidFill>
              </a:rPr>
              <a:t> </a:t>
            </a:r>
            <a:r>
              <a:rPr sz="2700" lang="en-US">
                <a:solidFill>
                  <a:srgbClr val="3399FF"/>
                </a:solidFill>
              </a:rPr>
              <a:t>i</a:t>
            </a:r>
            <a:r>
              <a:rPr sz="2700" lang="en-US">
                <a:solidFill>
                  <a:srgbClr val="3399FF"/>
                </a:solidFill>
              </a:rPr>
              <a:t>n</a:t>
            </a:r>
            <a:r>
              <a:rPr sz="2700" lang="en-US">
                <a:solidFill>
                  <a:srgbClr val="3399FF"/>
                </a:solidFill>
              </a:rPr>
              <a:t>d</a:t>
            </a:r>
            <a:r>
              <a:rPr sz="2700" lang="en-US">
                <a:solidFill>
                  <a:srgbClr val="3399FF"/>
                </a:solidFill>
              </a:rPr>
              <a:t>u</a:t>
            </a:r>
            <a:r>
              <a:rPr sz="2700" lang="en-US">
                <a:solidFill>
                  <a:srgbClr val="3399FF"/>
                </a:solidFill>
              </a:rPr>
              <a:t>stry </a:t>
            </a:r>
            <a:r>
              <a:rPr sz="2700" lang="en-US">
                <a:solidFill>
                  <a:srgbClr val="3399FF"/>
                </a:solidFill>
              </a:rPr>
              <a:t>s</a:t>
            </a:r>
            <a:r>
              <a:rPr sz="2700" lang="en-US">
                <a:solidFill>
                  <a:srgbClr val="3399FF"/>
                </a:solidFill>
              </a:rPr>
              <a:t>p</a:t>
            </a:r>
            <a:r>
              <a:rPr sz="2700" lang="en-US">
                <a:solidFill>
                  <a:srgbClr val="3399FF"/>
                </a:solidFill>
              </a:rPr>
              <a:t>e</a:t>
            </a:r>
            <a:r>
              <a:rPr sz="2700" lang="en-US">
                <a:solidFill>
                  <a:srgbClr val="3399FF"/>
                </a:solidFill>
              </a:rPr>
              <a:t>cific </a:t>
            </a:r>
            <a:r>
              <a:rPr sz="2700" lang="en-US">
                <a:solidFill>
                  <a:srgbClr val="3399FF"/>
                </a:solidFill>
              </a:rPr>
              <a:t>t</a:t>
            </a:r>
            <a:r>
              <a:rPr sz="2700" lang="en-US">
                <a:solidFill>
                  <a:srgbClr val="3399FF"/>
                </a:solidFill>
              </a:rPr>
              <a:t>e</a:t>
            </a:r>
            <a:r>
              <a:rPr sz="2700" lang="en-US">
                <a:solidFill>
                  <a:srgbClr val="3399FF"/>
                </a:solidFill>
              </a:rPr>
              <a:t>r</a:t>
            </a:r>
            <a:r>
              <a:rPr sz="2700" lang="en-US">
                <a:solidFill>
                  <a:srgbClr val="3399FF"/>
                </a:solidFill>
              </a:rPr>
              <a:t>ms </a:t>
            </a:r>
            <a:r>
              <a:rPr sz="2700" lang="en-US">
                <a:solidFill>
                  <a:srgbClr val="3399FF"/>
                </a:solidFill>
              </a:rPr>
              <a:t> </a:t>
            </a:r>
            <a:r>
              <a:rPr sz="2700" lang="en-US">
                <a:solidFill>
                  <a:srgbClr val="3399FF"/>
                </a:solidFill>
              </a:rPr>
              <a:t>a</a:t>
            </a:r>
            <a:r>
              <a:rPr sz="2700" lang="en-US">
                <a:solidFill>
                  <a:srgbClr val="3399FF"/>
                </a:solidFill>
              </a:rPr>
              <a:t>n</a:t>
            </a:r>
            <a:r>
              <a:rPr sz="2700" lang="en-US">
                <a:solidFill>
                  <a:srgbClr val="3399FF"/>
                </a:solidFill>
              </a:rPr>
              <a:t>d</a:t>
            </a:r>
            <a:r>
              <a:rPr sz="2700" lang="en-US">
                <a:solidFill>
                  <a:srgbClr val="3399FF"/>
                </a:solidFill>
              </a:rPr>
              <a:t> </a:t>
            </a:r>
            <a:r>
              <a:rPr sz="2700" lang="en-US">
                <a:solidFill>
                  <a:srgbClr val="3399FF"/>
                </a:solidFill>
              </a:rPr>
              <a:t> </a:t>
            </a:r>
            <a:r>
              <a:rPr sz="2700" lang="en-US">
                <a:solidFill>
                  <a:srgbClr val="3399FF"/>
                </a:solidFill>
              </a:rPr>
              <a:t>p</a:t>
            </a:r>
            <a:r>
              <a:rPr sz="2700" lang="en-US">
                <a:solidFill>
                  <a:srgbClr val="3399FF"/>
                </a:solidFill>
              </a:rPr>
              <a:t>h</a:t>
            </a:r>
            <a:r>
              <a:rPr sz="2700" lang="en-US">
                <a:solidFill>
                  <a:srgbClr val="3399FF"/>
                </a:solidFill>
              </a:rPr>
              <a:t>r</a:t>
            </a:r>
            <a:r>
              <a:rPr sz="2700" lang="en-US">
                <a:solidFill>
                  <a:srgbClr val="3399FF"/>
                </a:solidFill>
              </a:rPr>
              <a:t>a</a:t>
            </a:r>
            <a:r>
              <a:rPr sz="2700" lang="en-US">
                <a:solidFill>
                  <a:srgbClr val="3399FF"/>
                </a:solidFill>
              </a:rPr>
              <a:t>s</a:t>
            </a:r>
            <a:r>
              <a:rPr sz="2700" lang="en-US">
                <a:solidFill>
                  <a:srgbClr val="3399FF"/>
                </a:solidFill>
              </a:rPr>
              <a:t>e</a:t>
            </a:r>
            <a:r>
              <a:rPr sz="2700" lang="en-US">
                <a:solidFill>
                  <a:srgbClr val="3399FF"/>
                </a:solidFill>
              </a:rPr>
              <a:t>s</a:t>
            </a:r>
            <a:r>
              <a:rPr sz="2700" lang="en-US">
                <a:solidFill>
                  <a:srgbClr val="3399FF"/>
                </a:solidFill>
              </a:rPr>
              <a:t> </a:t>
            </a:r>
            <a:r>
              <a:rPr sz="2700" lang="en-US">
                <a:solidFill>
                  <a:srgbClr val="3399FF"/>
                </a:solidFill>
              </a:rPr>
              <a:t>t</a:t>
            </a:r>
            <a:r>
              <a:rPr sz="2700" lang="en-US">
                <a:solidFill>
                  <a:srgbClr val="3399FF"/>
                </a:solidFill>
              </a:rPr>
              <a:t>h</a:t>
            </a:r>
            <a:r>
              <a:rPr sz="2700" lang="en-US">
                <a:solidFill>
                  <a:srgbClr val="3399FF"/>
                </a:solidFill>
              </a:rPr>
              <a:t>a</a:t>
            </a:r>
            <a:r>
              <a:rPr sz="2700" lang="en-US">
                <a:solidFill>
                  <a:srgbClr val="3399FF"/>
                </a:solidFill>
              </a:rPr>
              <a:t>t</a:t>
            </a:r>
            <a:r>
              <a:rPr sz="2700" lang="en-US">
                <a:solidFill>
                  <a:srgbClr val="3399FF"/>
                </a:solidFill>
              </a:rPr>
              <a:t> </a:t>
            </a:r>
            <a:r>
              <a:rPr sz="2700" lang="en-US">
                <a:solidFill>
                  <a:srgbClr val="3399FF"/>
                </a:solidFill>
              </a:rPr>
              <a:t>a</a:t>
            </a:r>
            <a:r>
              <a:rPr sz="2700" lang="en-US">
                <a:solidFill>
                  <a:srgbClr val="3399FF"/>
                </a:solidFill>
              </a:rPr>
              <a:t>r</a:t>
            </a:r>
            <a:r>
              <a:rPr sz="2700" lang="en-US">
                <a:solidFill>
                  <a:srgbClr val="3399FF"/>
                </a:solidFill>
              </a:rPr>
              <a:t>e</a:t>
            </a:r>
            <a:r>
              <a:rPr sz="2700" lang="en-US">
                <a:solidFill>
                  <a:srgbClr val="3399FF"/>
                </a:solidFill>
              </a:rPr>
              <a:t> </a:t>
            </a:r>
            <a:r>
              <a:rPr sz="2700" lang="en-US">
                <a:solidFill>
                  <a:srgbClr val="3399FF"/>
                </a:solidFill>
              </a:rPr>
              <a:t> </a:t>
            </a:r>
            <a:r>
              <a:rPr sz="2700" lang="en-US">
                <a:solidFill>
                  <a:srgbClr val="3399FF"/>
                </a:solidFill>
              </a:rPr>
              <a:t>d</a:t>
            </a:r>
            <a:r>
              <a:rPr sz="2700" lang="en-US">
                <a:solidFill>
                  <a:srgbClr val="3399FF"/>
                </a:solidFill>
              </a:rPr>
              <a:t>r</a:t>
            </a:r>
            <a:r>
              <a:rPr sz="2700" lang="en-US">
                <a:solidFill>
                  <a:srgbClr val="3399FF"/>
                </a:solidFill>
              </a:rPr>
              <a:t>i</a:t>
            </a:r>
            <a:r>
              <a:rPr sz="2700" lang="en-US">
                <a:solidFill>
                  <a:srgbClr val="3399FF"/>
                </a:solidFill>
              </a:rPr>
              <a:t>v</a:t>
            </a:r>
            <a:r>
              <a:rPr sz="2700" lang="en-US">
                <a:solidFill>
                  <a:srgbClr val="3399FF"/>
                </a:solidFill>
              </a:rPr>
              <a:t>i</a:t>
            </a:r>
            <a:r>
              <a:rPr sz="2700" lang="en-US">
                <a:solidFill>
                  <a:srgbClr val="3399FF"/>
                </a:solidFill>
              </a:rPr>
              <a:t>ng </a:t>
            </a:r>
            <a:r>
              <a:rPr sz="2700" lang="en-US">
                <a:solidFill>
                  <a:srgbClr val="3399FF"/>
                </a:solidFill>
              </a:rPr>
              <a:t>s</a:t>
            </a:r>
            <a:r>
              <a:rPr sz="2700" lang="en-US">
                <a:solidFill>
                  <a:srgbClr val="3399FF"/>
                </a:solidFill>
              </a:rPr>
              <a:t>u</a:t>
            </a:r>
            <a:r>
              <a:rPr sz="2700" lang="en-US">
                <a:solidFill>
                  <a:srgbClr val="3399FF"/>
                </a:solidFill>
              </a:rPr>
              <a:t>c</a:t>
            </a:r>
            <a:r>
              <a:rPr sz="2700" lang="en-US">
                <a:solidFill>
                  <a:srgbClr val="3399FF"/>
                </a:solidFill>
              </a:rPr>
              <a:t>h</a:t>
            </a:r>
            <a:r>
              <a:rPr sz="2700" lang="en-US">
                <a:solidFill>
                  <a:srgbClr val="3399FF"/>
                </a:solidFill>
              </a:rPr>
              <a:t> </a:t>
            </a:r>
            <a:r>
              <a:rPr sz="2700" lang="en-US">
                <a:solidFill>
                  <a:srgbClr val="3399FF"/>
                </a:solidFill>
              </a:rPr>
              <a:t>t</a:t>
            </a:r>
            <a:r>
              <a:rPr sz="2700" lang="en-US">
                <a:solidFill>
                  <a:srgbClr val="3399FF"/>
                </a:solidFill>
              </a:rPr>
              <a:t>r</a:t>
            </a:r>
            <a:r>
              <a:rPr sz="2700" lang="en-US">
                <a:solidFill>
                  <a:srgbClr val="3399FF"/>
                </a:solidFill>
              </a:rPr>
              <a:t>a</a:t>
            </a:r>
            <a:r>
              <a:rPr sz="2700" lang="en-US">
                <a:solidFill>
                  <a:srgbClr val="3399FF"/>
                </a:solidFill>
              </a:rPr>
              <a:t>f</a:t>
            </a:r>
            <a:r>
              <a:rPr sz="2700" lang="en-US">
                <a:solidFill>
                  <a:srgbClr val="3399FF"/>
                </a:solidFill>
              </a:rPr>
              <a:t>f</a:t>
            </a:r>
            <a:r>
              <a:rPr sz="2700" lang="en-US">
                <a:solidFill>
                  <a:srgbClr val="3399FF"/>
                </a:solidFill>
              </a:rPr>
              <a:t>i</a:t>
            </a:r>
            <a:r>
              <a:rPr sz="2700" lang="en-US">
                <a:solidFill>
                  <a:srgbClr val="3399FF"/>
                </a:solidFill>
              </a:rPr>
              <a:t>c </a:t>
            </a:r>
            <a:r>
              <a:rPr sz="2700" lang="en-US">
                <a:solidFill>
                  <a:srgbClr val="3399FF"/>
                </a:solidFill>
              </a:rPr>
              <a:t> </a:t>
            </a:r>
            <a:r>
              <a:rPr sz="2700" lang="en-US">
                <a:solidFill>
                  <a:srgbClr val="3399FF"/>
                </a:solidFill>
              </a:rPr>
              <a:t>t</a:t>
            </a:r>
            <a:r>
              <a:rPr sz="2700" lang="en-US">
                <a:solidFill>
                  <a:srgbClr val="3399FF"/>
                </a:solidFill>
              </a:rPr>
              <a:t>o</a:t>
            </a:r>
            <a:r>
              <a:rPr sz="2700" lang="en-US">
                <a:solidFill>
                  <a:srgbClr val="3399FF"/>
                </a:solidFill>
              </a:rPr>
              <a:t> </a:t>
            </a:r>
            <a:r>
              <a:rPr sz="2700" lang="en-US">
                <a:solidFill>
                  <a:srgbClr val="3399FF"/>
                </a:solidFill>
              </a:rPr>
              <a:t>s</a:t>
            </a:r>
            <a:r>
              <a:rPr sz="2700" lang="en-US">
                <a:solidFill>
                  <a:srgbClr val="3399FF"/>
                </a:solidFill>
              </a:rPr>
              <a:t>e</a:t>
            </a:r>
            <a:r>
              <a:rPr sz="2700" lang="en-US">
                <a:solidFill>
                  <a:srgbClr val="3399FF"/>
                </a:solidFill>
              </a:rPr>
              <a:t>a</a:t>
            </a:r>
            <a:r>
              <a:rPr sz="2700" lang="en-US">
                <a:solidFill>
                  <a:srgbClr val="3399FF"/>
                </a:solidFill>
              </a:rPr>
              <a:t>r</a:t>
            </a:r>
            <a:r>
              <a:rPr sz="2700" lang="en-US">
                <a:solidFill>
                  <a:srgbClr val="3399FF"/>
                </a:solidFill>
              </a:rPr>
              <a:t>ch </a:t>
            </a:r>
            <a:r>
              <a:rPr sz="2700" lang="en-US">
                <a:solidFill>
                  <a:srgbClr val="3399FF"/>
                </a:solidFill>
              </a:rPr>
              <a:t>e</a:t>
            </a:r>
            <a:r>
              <a:rPr sz="2700" lang="en-US">
                <a:solidFill>
                  <a:srgbClr val="3399FF"/>
                </a:solidFill>
              </a:rPr>
              <a:t>n</a:t>
            </a:r>
            <a:r>
              <a:rPr sz="2700" lang="en-US">
                <a:solidFill>
                  <a:srgbClr val="3399FF"/>
                </a:solidFill>
              </a:rPr>
              <a:t>g</a:t>
            </a:r>
            <a:r>
              <a:rPr sz="2700" lang="en-US">
                <a:solidFill>
                  <a:srgbClr val="3399FF"/>
                </a:solidFill>
              </a:rPr>
              <a:t>i</a:t>
            </a:r>
            <a:r>
              <a:rPr sz="2700" lang="en-US">
                <a:solidFill>
                  <a:srgbClr val="3399FF"/>
                </a:solidFill>
              </a:rPr>
              <a:t>ne </a:t>
            </a:r>
            <a:r>
              <a:rPr sz="2700" lang="en-US">
                <a:solidFill>
                  <a:srgbClr val="3399FF"/>
                </a:solidFill>
              </a:rPr>
              <a:t> </a:t>
            </a:r>
            <a:r>
              <a:rPr sz="2700" lang="en-US">
                <a:solidFill>
                  <a:srgbClr val="3399FF"/>
                </a:solidFill>
              </a:rPr>
              <a:t>r</a:t>
            </a:r>
            <a:r>
              <a:rPr sz="2700" lang="en-US">
                <a:solidFill>
                  <a:srgbClr val="3399FF"/>
                </a:solidFill>
              </a:rPr>
              <a:t>e</a:t>
            </a:r>
            <a:r>
              <a:rPr sz="2700" lang="en-US">
                <a:solidFill>
                  <a:srgbClr val="3399FF"/>
                </a:solidFill>
              </a:rPr>
              <a:t>s</a:t>
            </a:r>
            <a:r>
              <a:rPr sz="2700" lang="en-US">
                <a:solidFill>
                  <a:srgbClr val="3399FF"/>
                </a:solidFill>
              </a:rPr>
              <a:t>u</a:t>
            </a:r>
            <a:r>
              <a:rPr sz="2700" lang="en-US">
                <a:solidFill>
                  <a:srgbClr val="3399FF"/>
                </a:solidFill>
              </a:rPr>
              <a:t>lt </a:t>
            </a:r>
            <a:r>
              <a:rPr sz="2700" lang="en-US">
                <a:solidFill>
                  <a:srgbClr val="3399FF"/>
                </a:solidFill>
              </a:rPr>
              <a:t>p</a:t>
            </a:r>
            <a:r>
              <a:rPr sz="2700" lang="en-US">
                <a:solidFill>
                  <a:srgbClr val="3399FF"/>
                </a:solidFill>
              </a:rPr>
              <a:t>a</a:t>
            </a:r>
            <a:r>
              <a:rPr sz="2700" lang="en-US">
                <a:solidFill>
                  <a:srgbClr val="3399FF"/>
                </a:solidFill>
              </a:rPr>
              <a:t>g</a:t>
            </a:r>
            <a:r>
              <a:rPr sz="2700" lang="en-US">
                <a:solidFill>
                  <a:srgbClr val="3399FF"/>
                </a:solidFill>
              </a:rPr>
              <a:t>e</a:t>
            </a:r>
            <a:r>
              <a:rPr sz="2700" lang="en-US">
                <a:solidFill>
                  <a:srgbClr val="3399FF"/>
                </a:solidFill>
              </a:rPr>
              <a:t>s</a:t>
            </a:r>
            <a:r>
              <a:rPr sz="2700" lang="en-US">
                <a:solidFill>
                  <a:srgbClr val="3399FF"/>
                </a:solidFill>
              </a:rPr>
              <a:t>.</a:t>
            </a:r>
            <a:r>
              <a:rPr sz="2700" lang="en-US">
                <a:solidFill>
                  <a:srgbClr val="3399FF"/>
                </a:solidFill>
              </a:rPr>
              <a:t>T</a:t>
            </a:r>
            <a:r>
              <a:rPr sz="2700" lang="en-US">
                <a:solidFill>
                  <a:srgbClr val="3399FF"/>
                </a:solidFill>
              </a:rPr>
              <a:t>h</a:t>
            </a:r>
            <a:r>
              <a:rPr sz="2700" lang="en-US">
                <a:solidFill>
                  <a:srgbClr val="3399FF"/>
                </a:solidFill>
              </a:rPr>
              <a:t>i</a:t>
            </a:r>
            <a:r>
              <a:rPr sz="2700" lang="en-US">
                <a:solidFill>
                  <a:srgbClr val="3399FF"/>
                </a:solidFill>
              </a:rPr>
              <a:t>s</a:t>
            </a:r>
            <a:r>
              <a:rPr sz="2700" lang="en-US">
                <a:solidFill>
                  <a:srgbClr val="3399FF"/>
                </a:solidFill>
              </a:rPr>
              <a:t> </a:t>
            </a:r>
            <a:r>
              <a:rPr sz="2700" lang="en-US">
                <a:solidFill>
                  <a:srgbClr val="3399FF"/>
                </a:solidFill>
              </a:rPr>
              <a:t>i</a:t>
            </a:r>
            <a:r>
              <a:rPr sz="2700" lang="en-US">
                <a:solidFill>
                  <a:srgbClr val="3399FF"/>
                </a:solidFill>
              </a:rPr>
              <a:t>s</a:t>
            </a:r>
            <a:r>
              <a:rPr sz="2700" lang="en-US">
                <a:solidFill>
                  <a:srgbClr val="3399FF"/>
                </a:solidFill>
              </a:rPr>
              <a:t> </a:t>
            </a:r>
            <a:r>
              <a:rPr sz="2700" lang="en-US">
                <a:solidFill>
                  <a:srgbClr val="3399FF"/>
                </a:solidFill>
              </a:rPr>
              <a:t>t</a:t>
            </a:r>
            <a:r>
              <a:rPr sz="2700" lang="en-US">
                <a:solidFill>
                  <a:srgbClr val="3399FF"/>
                </a:solidFill>
              </a:rPr>
              <a:t>h</a:t>
            </a:r>
            <a:r>
              <a:rPr sz="2700" lang="en-US">
                <a:solidFill>
                  <a:srgbClr val="3399FF"/>
                </a:solidFill>
              </a:rPr>
              <a:t>e</a:t>
            </a:r>
            <a:r>
              <a:rPr sz="2700" lang="en-US">
                <a:solidFill>
                  <a:srgbClr val="3399FF"/>
                </a:solidFill>
              </a:rPr>
              <a:t> </a:t>
            </a:r>
            <a:r>
              <a:rPr sz="2700" lang="en-US">
                <a:solidFill>
                  <a:srgbClr val="3399FF"/>
                </a:solidFill>
              </a:rPr>
              <a:t>t</a:t>
            </a:r>
            <a:r>
              <a:rPr sz="2700" lang="en-US">
                <a:solidFill>
                  <a:srgbClr val="3399FF"/>
                </a:solidFill>
              </a:rPr>
              <a:t>i</a:t>
            </a:r>
            <a:r>
              <a:rPr sz="2700" lang="en-US">
                <a:solidFill>
                  <a:srgbClr val="3399FF"/>
                </a:solidFill>
              </a:rPr>
              <a:t>m</a:t>
            </a:r>
            <a:r>
              <a:rPr sz="2700" lang="en-US">
                <a:solidFill>
                  <a:srgbClr val="3399FF"/>
                </a:solidFill>
              </a:rPr>
              <a:t>e</a:t>
            </a:r>
            <a:r>
              <a:rPr sz="2700" lang="en-US">
                <a:solidFill>
                  <a:srgbClr val="3399FF"/>
                </a:solidFill>
              </a:rPr>
              <a:t> </a:t>
            </a:r>
            <a:r>
              <a:rPr sz="2700" lang="en-US">
                <a:solidFill>
                  <a:srgbClr val="3399FF"/>
                </a:solidFill>
              </a:rPr>
              <a:t>-</a:t>
            </a:r>
            <a:r>
              <a:rPr sz="2700" lang="en-US">
                <a:solidFill>
                  <a:srgbClr val="3399FF"/>
                </a:solidFill>
              </a:rPr>
              <a:t>t</a:t>
            </a:r>
            <a:r>
              <a:rPr sz="2700" lang="en-US">
                <a:solidFill>
                  <a:srgbClr val="3399FF"/>
                </a:solidFill>
              </a:rPr>
              <a:t>e</a:t>
            </a:r>
            <a:r>
              <a:rPr sz="2700" lang="en-US">
                <a:solidFill>
                  <a:srgbClr val="3399FF"/>
                </a:solidFill>
              </a:rPr>
              <a:t>s</a:t>
            </a:r>
            <a:r>
              <a:rPr sz="2700" lang="en-US">
                <a:solidFill>
                  <a:srgbClr val="3399FF"/>
                </a:solidFill>
              </a:rPr>
              <a:t>t</a:t>
            </a:r>
            <a:r>
              <a:rPr sz="2700" lang="en-US">
                <a:solidFill>
                  <a:srgbClr val="3399FF"/>
                </a:solidFill>
              </a:rPr>
              <a:t>e</a:t>
            </a:r>
            <a:r>
              <a:rPr sz="2700" lang="en-US">
                <a:solidFill>
                  <a:srgbClr val="3399FF"/>
                </a:solidFill>
              </a:rPr>
              <a:t>d</a:t>
            </a:r>
            <a:r>
              <a:rPr sz="2700" lang="en-US">
                <a:solidFill>
                  <a:srgbClr val="3399FF"/>
                </a:solidFill>
              </a:rPr>
              <a:t> </a:t>
            </a:r>
            <a:r>
              <a:rPr sz="2700" lang="en-US">
                <a:solidFill>
                  <a:srgbClr val="3399FF"/>
                </a:solidFill>
              </a:rPr>
              <a:t> </a:t>
            </a:r>
            <a:r>
              <a:rPr sz="2700" lang="en-US">
                <a:solidFill>
                  <a:srgbClr val="3399FF"/>
                </a:solidFill>
              </a:rPr>
              <a:t>f</a:t>
            </a:r>
            <a:r>
              <a:rPr sz="2700" lang="en-US">
                <a:solidFill>
                  <a:srgbClr val="3399FF"/>
                </a:solidFill>
              </a:rPr>
              <a:t>i</a:t>
            </a:r>
            <a:r>
              <a:rPr sz="2700" lang="en-US">
                <a:solidFill>
                  <a:srgbClr val="3399FF"/>
                </a:solidFill>
              </a:rPr>
              <a:t>r</a:t>
            </a:r>
            <a:r>
              <a:rPr sz="2700" lang="en-US">
                <a:solidFill>
                  <a:srgbClr val="3399FF"/>
                </a:solidFill>
              </a:rPr>
              <a:t>st </a:t>
            </a:r>
            <a:r>
              <a:rPr sz="2700" lang="en-US">
                <a:solidFill>
                  <a:srgbClr val="3399FF"/>
                </a:solidFill>
              </a:rPr>
              <a:t>s</a:t>
            </a:r>
            <a:r>
              <a:rPr sz="2700" lang="en-US">
                <a:solidFill>
                  <a:srgbClr val="3399FF"/>
                </a:solidFill>
              </a:rPr>
              <a:t>t</a:t>
            </a:r>
            <a:r>
              <a:rPr sz="2700" lang="en-US">
                <a:solidFill>
                  <a:srgbClr val="3399FF"/>
                </a:solidFill>
              </a:rPr>
              <a:t>e</a:t>
            </a:r>
            <a:r>
              <a:rPr sz="2700" lang="en-US">
                <a:solidFill>
                  <a:srgbClr val="3399FF"/>
                </a:solidFill>
              </a:rPr>
              <a:t>p</a:t>
            </a:r>
            <a:r>
              <a:rPr sz="2700" lang="en-US">
                <a:solidFill>
                  <a:srgbClr val="3399FF"/>
                </a:solidFill>
              </a:rPr>
              <a:t> </a:t>
            </a:r>
            <a:r>
              <a:rPr sz="2700" lang="en-US">
                <a:solidFill>
                  <a:srgbClr val="3399FF"/>
                </a:solidFill>
              </a:rPr>
              <a:t>i</a:t>
            </a:r>
            <a:r>
              <a:rPr sz="2700" lang="en-US">
                <a:solidFill>
                  <a:srgbClr val="3399FF"/>
                </a:solidFill>
              </a:rPr>
              <a:t>n</a:t>
            </a:r>
            <a:r>
              <a:rPr sz="2700" lang="en-US">
                <a:solidFill>
                  <a:srgbClr val="3399FF"/>
                </a:solidFill>
              </a:rPr>
              <a:t> </a:t>
            </a:r>
            <a:r>
              <a:rPr sz="2700" lang="en-US">
                <a:solidFill>
                  <a:srgbClr val="3399FF"/>
                </a:solidFill>
              </a:rPr>
              <a:t>s</a:t>
            </a:r>
            <a:r>
              <a:rPr sz="2700" lang="en-US">
                <a:solidFill>
                  <a:srgbClr val="3399FF"/>
                </a:solidFill>
              </a:rPr>
              <a:t>e</a:t>
            </a:r>
            <a:r>
              <a:rPr sz="2700" lang="en-US">
                <a:solidFill>
                  <a:srgbClr val="3399FF"/>
                </a:solidFill>
              </a:rPr>
              <a:t>a</a:t>
            </a:r>
            <a:r>
              <a:rPr sz="2700" lang="en-US">
                <a:solidFill>
                  <a:srgbClr val="3399FF"/>
                </a:solidFill>
              </a:rPr>
              <a:t>r</a:t>
            </a:r>
            <a:r>
              <a:rPr sz="2700" lang="en-US">
                <a:solidFill>
                  <a:srgbClr val="3399FF"/>
                </a:solidFill>
              </a:rPr>
              <a:t>c</a:t>
            </a:r>
            <a:r>
              <a:rPr sz="2700" lang="en-US">
                <a:solidFill>
                  <a:srgbClr val="3399FF"/>
                </a:solidFill>
              </a:rPr>
              <a:t>h</a:t>
            </a:r>
            <a:r>
              <a:rPr sz="2700" lang="en-US">
                <a:solidFill>
                  <a:srgbClr val="3399FF"/>
                </a:solidFill>
              </a:rPr>
              <a:t> </a:t>
            </a:r>
            <a:r>
              <a:rPr sz="2700" lang="en-US">
                <a:solidFill>
                  <a:srgbClr val="3399FF"/>
                </a:solidFill>
              </a:rPr>
              <a:t>e</a:t>
            </a:r>
            <a:r>
              <a:rPr sz="2700" lang="en-US">
                <a:solidFill>
                  <a:srgbClr val="3399FF"/>
                </a:solidFill>
              </a:rPr>
              <a:t>n</a:t>
            </a:r>
            <a:r>
              <a:rPr sz="2700" lang="en-US">
                <a:solidFill>
                  <a:srgbClr val="3399FF"/>
                </a:solidFill>
              </a:rPr>
              <a:t>gine </a:t>
            </a:r>
            <a:r>
              <a:rPr sz="2700" lang="en-US">
                <a:solidFill>
                  <a:srgbClr val="3399FF"/>
                </a:solidFill>
              </a:rPr>
              <a:t>o</a:t>
            </a:r>
            <a:r>
              <a:rPr sz="2700" lang="en-US">
                <a:solidFill>
                  <a:srgbClr val="3399FF"/>
                </a:solidFill>
              </a:rPr>
              <a:t>p</a:t>
            </a:r>
            <a:r>
              <a:rPr sz="2700" lang="en-US">
                <a:solidFill>
                  <a:srgbClr val="3399FF"/>
                </a:solidFill>
              </a:rPr>
              <a:t>t</a:t>
            </a:r>
            <a:r>
              <a:rPr sz="2700" lang="en-US">
                <a:solidFill>
                  <a:srgbClr val="3399FF"/>
                </a:solidFill>
              </a:rPr>
              <a:t>imization </a:t>
            </a:r>
            <a:r>
              <a:rPr sz="2700" lang="en-US">
                <a:solidFill>
                  <a:srgbClr val="3399FF"/>
                </a:solidFill>
              </a:rPr>
              <a:t>(</a:t>
            </a:r>
            <a:r>
              <a:rPr sz="2700" lang="en-US">
                <a:solidFill>
                  <a:srgbClr val="3399FF"/>
                </a:solidFill>
              </a:rPr>
              <a:t>S</a:t>
            </a:r>
            <a:r>
              <a:rPr sz="2700" lang="en-US">
                <a:solidFill>
                  <a:srgbClr val="3399FF"/>
                </a:solidFill>
              </a:rPr>
              <a:t>E</a:t>
            </a:r>
            <a:r>
              <a:rPr sz="2700" lang="en-US">
                <a:solidFill>
                  <a:srgbClr val="3399FF"/>
                </a:solidFill>
              </a:rPr>
              <a:t>O</a:t>
            </a:r>
            <a:r>
              <a:rPr sz="2700" lang="en-US">
                <a:solidFill>
                  <a:srgbClr val="3399FF"/>
                </a:solidFill>
              </a:rPr>
              <a:t>)</a:t>
            </a:r>
            <a:r>
              <a:rPr sz="2700" lang="en-US">
                <a:solidFill>
                  <a:srgbClr val="3399FF"/>
                </a:solidFill>
              </a:rPr>
              <a:t> </a:t>
            </a:r>
            <a:r>
              <a:rPr sz="2700" lang="en-US">
                <a:solidFill>
                  <a:srgbClr val="3399FF"/>
                </a:solidFill>
              </a:rPr>
              <a:t>f</a:t>
            </a:r>
            <a:r>
              <a:rPr sz="2700" lang="en-US">
                <a:solidFill>
                  <a:srgbClr val="3399FF"/>
                </a:solidFill>
              </a:rPr>
              <a:t>o</a:t>
            </a:r>
            <a:r>
              <a:rPr sz="2700" lang="en-US">
                <a:solidFill>
                  <a:srgbClr val="3399FF"/>
                </a:solidFill>
              </a:rPr>
              <a:t>r</a:t>
            </a:r>
            <a:r>
              <a:rPr sz="2700" lang="en-US">
                <a:solidFill>
                  <a:srgbClr val="3399FF"/>
                </a:solidFill>
              </a:rPr>
              <a:t> </a:t>
            </a:r>
            <a:r>
              <a:rPr sz="2700" lang="en-US">
                <a:solidFill>
                  <a:srgbClr val="3399FF"/>
                </a:solidFill>
              </a:rPr>
              <a:t>a</a:t>
            </a:r>
            <a:r>
              <a:rPr sz="2700" lang="en-US">
                <a:solidFill>
                  <a:srgbClr val="3399FF"/>
                </a:solidFill>
              </a:rPr>
              <a:t>n</a:t>
            </a:r>
            <a:r>
              <a:rPr sz="2700" lang="en-US">
                <a:solidFill>
                  <a:srgbClr val="3399FF"/>
                </a:solidFill>
              </a:rPr>
              <a:t>y</a:t>
            </a:r>
            <a:r>
              <a:rPr sz="2700" lang="en-US">
                <a:solidFill>
                  <a:srgbClr val="3399FF"/>
                </a:solidFill>
              </a:rPr>
              <a:t> </a:t>
            </a:r>
            <a:r>
              <a:rPr sz="2700" lang="en-US">
                <a:solidFill>
                  <a:srgbClr val="3399FF"/>
                </a:solidFill>
              </a:rPr>
              <a:t>w</a:t>
            </a:r>
            <a:r>
              <a:rPr sz="2700" lang="en-US">
                <a:solidFill>
                  <a:srgbClr val="3399FF"/>
                </a:solidFill>
              </a:rPr>
              <a:t>e</a:t>
            </a:r>
            <a:r>
              <a:rPr sz="2700" lang="en-US">
                <a:solidFill>
                  <a:srgbClr val="3399FF"/>
                </a:solidFill>
              </a:rPr>
              <a:t>b</a:t>
            </a:r>
            <a:r>
              <a:rPr sz="2700" lang="en-US">
                <a:solidFill>
                  <a:srgbClr val="3399FF"/>
                </a:solidFill>
              </a:rPr>
              <a:t>s</a:t>
            </a:r>
            <a:r>
              <a:rPr sz="2700" lang="en-US">
                <a:solidFill>
                  <a:srgbClr val="3399FF"/>
                </a:solidFill>
              </a:rPr>
              <a:t>i</a:t>
            </a:r>
            <a:r>
              <a:rPr sz="2700" lang="en-US">
                <a:solidFill>
                  <a:srgbClr val="3399FF"/>
                </a:solidFill>
              </a:rPr>
              <a:t>te</a:t>
            </a:r>
            <a:r>
              <a:rPr sz="2700" lang="en-US">
                <a:solidFill>
                  <a:srgbClr val="3399FF"/>
                </a:solidFill>
              </a:rPr>
              <a:t>.</a:t>
            </a:r>
            <a:endParaRPr sz="2700" lang="en-IN">
              <a:solidFill>
                <a:srgbClr val="00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spd="slow" p14:dur="1000">
        <p:extLst>
          <p:ext uri="http://mobile.wps.com/transition/2016/1">
            <p:transition val="wps_appear_l_1000"/>
          </p:ext>
        </p:extLst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86" name="图片 5"/>
          <p:cNvPicPr>
            <a:picLocks noChangeAspect="1"/>
          </p:cNvPicPr>
          <p:nvPr/>
        </p:nvPicPr>
        <p:blipFill rotWithShape="1">
          <a:blip xmlns:r="http://schemas.openxmlformats.org/officeDocument/2006/relationships" r:embed="rId1" cstate="print"/>
          <a:srcRect l="8133" r="5703" b="26169"/>
          <a:stretch>
            <a:fillRect/>
          </a:stretch>
        </p:blipFill>
        <p:spPr>
          <a:xfrm>
            <a:off x="-812131" y="-458055"/>
            <a:ext cx="2580773" cy="2883273"/>
          </a:xfrm>
          <a:prstGeom prst="rect"/>
        </p:spPr>
      </p:pic>
      <p:pic>
        <p:nvPicPr>
          <p:cNvPr id="2097187" name="图片 6"/>
          <p:cNvPicPr>
            <a:picLocks noChangeAspect="1"/>
          </p:cNvPicPr>
          <p:nvPr/>
        </p:nvPicPr>
        <p:blipFill rotWithShape="1">
          <a:blip xmlns:r="http://schemas.openxmlformats.org/officeDocument/2006/relationships" r:embed="rId1" cstate="print"/>
          <a:srcRect l="8133" r="5703" b="26169"/>
          <a:stretch>
            <a:fillRect/>
          </a:stretch>
        </p:blipFill>
        <p:spPr>
          <a:xfrm rot="16200000" flipH="1">
            <a:off x="7439600" y="-1110140"/>
            <a:ext cx="3120042" cy="3485751"/>
          </a:xfrm>
          <a:prstGeom prst="rect"/>
        </p:spPr>
      </p:pic>
      <p:sp>
        <p:nvSpPr>
          <p:cNvPr id="1048633" name="矩形 14"/>
          <p:cNvSpPr/>
          <p:nvPr/>
        </p:nvSpPr>
        <p:spPr>
          <a:xfrm>
            <a:off x="1073604" y="-791935"/>
            <a:ext cx="934810" cy="1379764"/>
          </a:xfrm>
          <a:prstGeom prst="rect"/>
          <a:solidFill>
            <a:srgbClr val="01B5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lang="zh-CN"/>
          </a:p>
        </p:txBody>
      </p:sp>
      <p:sp>
        <p:nvSpPr>
          <p:cNvPr id="1048634" name="矩形 15"/>
          <p:cNvSpPr/>
          <p:nvPr/>
        </p:nvSpPr>
        <p:spPr>
          <a:xfrm>
            <a:off x="2151287" y="-791935"/>
            <a:ext cx="934810" cy="1379764"/>
          </a:xfrm>
          <a:prstGeom prst="rect"/>
          <a:solidFill>
            <a:srgbClr val="086D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lang="zh-CN"/>
          </a:p>
        </p:txBody>
      </p:sp>
      <p:sp>
        <p:nvSpPr>
          <p:cNvPr id="1048635" name=""/>
          <p:cNvSpPr txBox="1"/>
          <p:nvPr/>
        </p:nvSpPr>
        <p:spPr>
          <a:xfrm rot="21600000">
            <a:off x="3178" y="2056770"/>
            <a:ext cx="4160624" cy="1183638"/>
          </a:xfrm>
          <a:prstGeom prst="rect"/>
        </p:spPr>
        <p:txBody>
          <a:bodyPr rtlCol="0" wrap="square">
            <a:spAutoFit/>
          </a:bodyPr>
          <a:p>
            <a:r>
              <a:rPr sz="3000" lang="en-US">
                <a:solidFill>
                  <a:srgbClr val="3399FF"/>
                </a:solidFill>
              </a:rPr>
              <a:t>B</a:t>
            </a:r>
            <a:r>
              <a:rPr sz="3000" lang="en-US">
                <a:solidFill>
                  <a:srgbClr val="3399FF"/>
                </a:solidFill>
              </a:rPr>
              <a:t>r</a:t>
            </a:r>
            <a:r>
              <a:rPr sz="3000" lang="en-US">
                <a:solidFill>
                  <a:srgbClr val="3399FF"/>
                </a:solidFill>
              </a:rPr>
              <a:t>a</a:t>
            </a:r>
            <a:r>
              <a:rPr sz="3000" lang="en-US">
                <a:solidFill>
                  <a:srgbClr val="3399FF"/>
                </a:solidFill>
              </a:rPr>
              <a:t>i</a:t>
            </a:r>
            <a:r>
              <a:rPr sz="3000" lang="en-US">
                <a:solidFill>
                  <a:srgbClr val="3399FF"/>
                </a:solidFill>
              </a:rPr>
              <a:t>n</a:t>
            </a:r>
            <a:r>
              <a:rPr sz="3000" lang="en-US">
                <a:solidFill>
                  <a:srgbClr val="3399FF"/>
                </a:solidFill>
              </a:rPr>
              <a:t>s</a:t>
            </a:r>
            <a:r>
              <a:rPr sz="3000" lang="en-US">
                <a:solidFill>
                  <a:srgbClr val="3399FF"/>
                </a:solidFill>
              </a:rPr>
              <a:t>t</a:t>
            </a:r>
            <a:r>
              <a:rPr sz="3000" lang="en-US">
                <a:solidFill>
                  <a:srgbClr val="3399FF"/>
                </a:solidFill>
              </a:rPr>
              <a:t>orm </a:t>
            </a:r>
            <a:r>
              <a:rPr sz="3000" lang="en-US">
                <a:solidFill>
                  <a:srgbClr val="3399FF"/>
                </a:solidFill>
              </a:rPr>
              <a:t>s</a:t>
            </a:r>
            <a:r>
              <a:rPr sz="3000" lang="en-US">
                <a:solidFill>
                  <a:srgbClr val="3399FF"/>
                </a:solidFill>
              </a:rPr>
              <a:t>e</a:t>
            </a:r>
            <a:r>
              <a:rPr sz="3000" lang="en-US">
                <a:solidFill>
                  <a:srgbClr val="3399FF"/>
                </a:solidFill>
              </a:rPr>
              <a:t>e</a:t>
            </a:r>
            <a:r>
              <a:rPr sz="3000" lang="en-US">
                <a:solidFill>
                  <a:srgbClr val="3399FF"/>
                </a:solidFill>
              </a:rPr>
              <a:t>d</a:t>
            </a:r>
            <a:r>
              <a:rPr sz="3000" lang="en-US">
                <a:solidFill>
                  <a:srgbClr val="3399FF"/>
                </a:solidFill>
              </a:rPr>
              <a:t> </a:t>
            </a:r>
            <a:r>
              <a:rPr sz="3000" lang="en-US">
                <a:solidFill>
                  <a:srgbClr val="3399FF"/>
                </a:solidFill>
              </a:rPr>
              <a:t>k</a:t>
            </a:r>
            <a:r>
              <a:rPr sz="3000" lang="en-US">
                <a:solidFill>
                  <a:srgbClr val="3399FF"/>
                </a:solidFill>
              </a:rPr>
              <a:t>e</a:t>
            </a:r>
            <a:r>
              <a:rPr sz="3000" lang="en-US">
                <a:solidFill>
                  <a:srgbClr val="3399FF"/>
                </a:solidFill>
              </a:rPr>
              <a:t>y</a:t>
            </a:r>
            <a:r>
              <a:rPr sz="3000" lang="en-US">
                <a:solidFill>
                  <a:srgbClr val="3399FF"/>
                </a:solidFill>
              </a:rPr>
              <a:t>word</a:t>
            </a:r>
            <a:r>
              <a:rPr sz="3000" lang="en-US">
                <a:solidFill>
                  <a:srgbClr val="3399FF"/>
                </a:solidFill>
              </a:rPr>
              <a:t>:</a:t>
            </a:r>
            <a:endParaRPr sz="3000" lang="en-IN">
              <a:solidFill>
                <a:srgbClr val="000000"/>
              </a:solidFill>
            </a:endParaRPr>
          </a:p>
        </p:txBody>
      </p:sp>
      <p:pic>
        <p:nvPicPr>
          <p:cNvPr id="2097188" name=""/>
          <p:cNvPicPr>
            <a:picLocks/>
          </p:cNvPicPr>
          <p:nvPr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 rot="0">
            <a:off x="3336390" y="857250"/>
            <a:ext cx="3880416" cy="5057209"/>
          </a:xfrm>
          <a:prstGeom prst="rect"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spd="slow" p14:dur="1000">
        <p:extLst>
          <p:ext uri="http://mobile.wps.com/transition/2016/1">
            <p:transition val="wps_appear_l_1000"/>
          </p:ext>
        </p:extLst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89" name="图片 5"/>
          <p:cNvPicPr>
            <a:picLocks noChangeAspect="1"/>
          </p:cNvPicPr>
          <p:nvPr/>
        </p:nvPicPr>
        <p:blipFill rotWithShape="1">
          <a:blip xmlns:r="http://schemas.openxmlformats.org/officeDocument/2006/relationships" r:embed="rId1" cstate="print"/>
          <a:srcRect l="8133" r="5703" b="26169"/>
          <a:stretch>
            <a:fillRect/>
          </a:stretch>
        </p:blipFill>
        <p:spPr>
          <a:xfrm>
            <a:off x="-812131" y="-458055"/>
            <a:ext cx="2580773" cy="2883273"/>
          </a:xfrm>
          <a:prstGeom prst="rect"/>
        </p:spPr>
      </p:pic>
      <p:pic>
        <p:nvPicPr>
          <p:cNvPr id="2097190" name="图片 6"/>
          <p:cNvPicPr>
            <a:picLocks noChangeAspect="1"/>
          </p:cNvPicPr>
          <p:nvPr/>
        </p:nvPicPr>
        <p:blipFill rotWithShape="1">
          <a:blip xmlns:r="http://schemas.openxmlformats.org/officeDocument/2006/relationships" r:embed="rId1" cstate="print"/>
          <a:srcRect l="8133" r="5703" b="26169"/>
          <a:stretch>
            <a:fillRect/>
          </a:stretch>
        </p:blipFill>
        <p:spPr>
          <a:xfrm rot="16200000" flipH="1">
            <a:off x="7439600" y="-1110140"/>
            <a:ext cx="3120042" cy="3485751"/>
          </a:xfrm>
          <a:prstGeom prst="rect"/>
        </p:spPr>
      </p:pic>
      <p:sp>
        <p:nvSpPr>
          <p:cNvPr id="1048636" name="矩形 14"/>
          <p:cNvSpPr/>
          <p:nvPr/>
        </p:nvSpPr>
        <p:spPr>
          <a:xfrm>
            <a:off x="1073604" y="-791935"/>
            <a:ext cx="934810" cy="1379764"/>
          </a:xfrm>
          <a:prstGeom prst="rect"/>
          <a:solidFill>
            <a:srgbClr val="01B5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lang="zh-CN"/>
          </a:p>
        </p:txBody>
      </p:sp>
      <p:sp>
        <p:nvSpPr>
          <p:cNvPr id="1048637" name="矩形 15"/>
          <p:cNvSpPr/>
          <p:nvPr/>
        </p:nvSpPr>
        <p:spPr>
          <a:xfrm>
            <a:off x="2151287" y="-791935"/>
            <a:ext cx="934810" cy="1379764"/>
          </a:xfrm>
          <a:prstGeom prst="rect"/>
          <a:solidFill>
            <a:srgbClr val="086D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lang="zh-CN"/>
          </a:p>
        </p:txBody>
      </p:sp>
      <p:sp>
        <p:nvSpPr>
          <p:cNvPr id="1048638" name="Freeform 78"/>
          <p:cNvSpPr/>
          <p:nvPr/>
        </p:nvSpPr>
        <p:spPr bwMode="auto">
          <a:xfrm rot="19278684">
            <a:off x="7717734" y="4545428"/>
            <a:ext cx="1172699" cy="1222991"/>
          </a:xfrm>
          <a:custGeom>
            <a:avLst/>
            <a:ahLst/>
            <a:cxnLst>
              <a:cxn ang="0">
                <a:pos x="399" y="216"/>
              </a:cxn>
              <a:cxn ang="0">
                <a:pos x="472" y="181"/>
              </a:cxn>
              <a:cxn ang="0">
                <a:pos x="433" y="88"/>
              </a:cxn>
              <a:cxn ang="0">
                <a:pos x="601" y="88"/>
              </a:cxn>
              <a:cxn ang="0">
                <a:pos x="563" y="181"/>
              </a:cxn>
              <a:cxn ang="0">
                <a:pos x="636" y="216"/>
              </a:cxn>
              <a:cxn ang="0">
                <a:pos x="819" y="216"/>
              </a:cxn>
              <a:cxn ang="0">
                <a:pos x="819" y="399"/>
              </a:cxn>
              <a:cxn ang="0">
                <a:pos x="784" y="472"/>
              </a:cxn>
              <a:cxn ang="0">
                <a:pos x="691" y="434"/>
              </a:cxn>
              <a:cxn ang="0">
                <a:pos x="691" y="602"/>
              </a:cxn>
              <a:cxn ang="0">
                <a:pos x="784" y="563"/>
              </a:cxn>
              <a:cxn ang="0">
                <a:pos x="819" y="636"/>
              </a:cxn>
              <a:cxn ang="0">
                <a:pos x="819" y="819"/>
              </a:cxn>
              <a:cxn ang="0">
                <a:pos x="636" y="819"/>
              </a:cxn>
              <a:cxn ang="0">
                <a:pos x="563" y="784"/>
              </a:cxn>
              <a:cxn ang="0">
                <a:pos x="601" y="691"/>
              </a:cxn>
              <a:cxn ang="0">
                <a:pos x="433" y="691"/>
              </a:cxn>
              <a:cxn ang="0">
                <a:pos x="472" y="784"/>
              </a:cxn>
              <a:cxn ang="0">
                <a:pos x="399" y="819"/>
              </a:cxn>
              <a:cxn ang="0">
                <a:pos x="216" y="819"/>
              </a:cxn>
              <a:cxn ang="0">
                <a:pos x="216" y="636"/>
              </a:cxn>
              <a:cxn ang="0">
                <a:pos x="180" y="563"/>
              </a:cxn>
              <a:cxn ang="0">
                <a:pos x="88" y="602"/>
              </a:cxn>
              <a:cxn ang="0">
                <a:pos x="88" y="434"/>
              </a:cxn>
              <a:cxn ang="0">
                <a:pos x="180" y="472"/>
              </a:cxn>
              <a:cxn ang="0">
                <a:pos x="216" y="399"/>
              </a:cxn>
              <a:cxn ang="0">
                <a:pos x="216" y="216"/>
              </a:cxn>
              <a:cxn ang="0">
                <a:pos x="399" y="216"/>
              </a:cxn>
            </a:cxnLst>
            <a:rect l="0" t="0" r="r" b="b"/>
            <a:pathLst>
              <a:path w="819" h="819">
                <a:moveTo>
                  <a:pt x="399" y="216"/>
                </a:moveTo>
                <a:cubicBezTo>
                  <a:pt x="465" y="216"/>
                  <a:pt x="480" y="200"/>
                  <a:pt x="472" y="181"/>
                </a:cubicBezTo>
                <a:cubicBezTo>
                  <a:pt x="455" y="144"/>
                  <a:pt x="425" y="139"/>
                  <a:pt x="433" y="88"/>
                </a:cubicBezTo>
                <a:cubicBezTo>
                  <a:pt x="447" y="0"/>
                  <a:pt x="588" y="0"/>
                  <a:pt x="601" y="88"/>
                </a:cubicBezTo>
                <a:cubicBezTo>
                  <a:pt x="609" y="139"/>
                  <a:pt x="580" y="144"/>
                  <a:pt x="563" y="181"/>
                </a:cubicBezTo>
                <a:cubicBezTo>
                  <a:pt x="554" y="200"/>
                  <a:pt x="570" y="216"/>
                  <a:pt x="636" y="216"/>
                </a:cubicBezTo>
                <a:cubicBezTo>
                  <a:pt x="819" y="216"/>
                  <a:pt x="819" y="216"/>
                  <a:pt x="819" y="216"/>
                </a:cubicBezTo>
                <a:cubicBezTo>
                  <a:pt x="819" y="399"/>
                  <a:pt x="819" y="399"/>
                  <a:pt x="819" y="399"/>
                </a:cubicBezTo>
                <a:cubicBezTo>
                  <a:pt x="819" y="465"/>
                  <a:pt x="803" y="481"/>
                  <a:pt x="784" y="472"/>
                </a:cubicBezTo>
                <a:cubicBezTo>
                  <a:pt x="747" y="455"/>
                  <a:pt x="742" y="426"/>
                  <a:pt x="691" y="434"/>
                </a:cubicBezTo>
                <a:cubicBezTo>
                  <a:pt x="603" y="447"/>
                  <a:pt x="603" y="588"/>
                  <a:pt x="691" y="602"/>
                </a:cubicBezTo>
                <a:cubicBezTo>
                  <a:pt x="742" y="610"/>
                  <a:pt x="747" y="580"/>
                  <a:pt x="784" y="563"/>
                </a:cubicBezTo>
                <a:cubicBezTo>
                  <a:pt x="803" y="555"/>
                  <a:pt x="819" y="570"/>
                  <a:pt x="819" y="636"/>
                </a:cubicBezTo>
                <a:cubicBezTo>
                  <a:pt x="819" y="819"/>
                  <a:pt x="819" y="819"/>
                  <a:pt x="819" y="819"/>
                </a:cubicBezTo>
                <a:cubicBezTo>
                  <a:pt x="636" y="819"/>
                  <a:pt x="636" y="819"/>
                  <a:pt x="636" y="819"/>
                </a:cubicBezTo>
                <a:cubicBezTo>
                  <a:pt x="570" y="819"/>
                  <a:pt x="554" y="803"/>
                  <a:pt x="563" y="784"/>
                </a:cubicBezTo>
                <a:cubicBezTo>
                  <a:pt x="580" y="747"/>
                  <a:pt x="609" y="743"/>
                  <a:pt x="601" y="691"/>
                </a:cubicBezTo>
                <a:cubicBezTo>
                  <a:pt x="588" y="603"/>
                  <a:pt x="447" y="603"/>
                  <a:pt x="433" y="691"/>
                </a:cubicBezTo>
                <a:cubicBezTo>
                  <a:pt x="425" y="743"/>
                  <a:pt x="455" y="747"/>
                  <a:pt x="472" y="784"/>
                </a:cubicBezTo>
                <a:cubicBezTo>
                  <a:pt x="480" y="803"/>
                  <a:pt x="465" y="819"/>
                  <a:pt x="399" y="819"/>
                </a:cubicBezTo>
                <a:cubicBezTo>
                  <a:pt x="216" y="819"/>
                  <a:pt x="216" y="819"/>
                  <a:pt x="216" y="819"/>
                </a:cubicBezTo>
                <a:cubicBezTo>
                  <a:pt x="216" y="636"/>
                  <a:pt x="216" y="636"/>
                  <a:pt x="216" y="636"/>
                </a:cubicBezTo>
                <a:cubicBezTo>
                  <a:pt x="216" y="570"/>
                  <a:pt x="200" y="555"/>
                  <a:pt x="180" y="563"/>
                </a:cubicBezTo>
                <a:cubicBezTo>
                  <a:pt x="144" y="580"/>
                  <a:pt x="139" y="610"/>
                  <a:pt x="88" y="602"/>
                </a:cubicBezTo>
                <a:cubicBezTo>
                  <a:pt x="0" y="588"/>
                  <a:pt x="0" y="447"/>
                  <a:pt x="88" y="434"/>
                </a:cubicBezTo>
                <a:cubicBezTo>
                  <a:pt x="139" y="426"/>
                  <a:pt x="144" y="455"/>
                  <a:pt x="180" y="472"/>
                </a:cubicBezTo>
                <a:cubicBezTo>
                  <a:pt x="200" y="481"/>
                  <a:pt x="216" y="465"/>
                  <a:pt x="216" y="399"/>
                </a:cubicBezTo>
                <a:cubicBezTo>
                  <a:pt x="216" y="216"/>
                  <a:pt x="216" y="216"/>
                  <a:pt x="216" y="216"/>
                </a:cubicBezTo>
                <a:lnTo>
                  <a:pt x="399" y="216"/>
                </a:lnTo>
                <a:close/>
              </a:path>
            </a:pathLst>
          </a:custGeom>
          <a:solidFill>
            <a:srgbClr val="01B5EE"/>
          </a:solidFill>
          <a:ln w="9525">
            <a:noFill/>
            <a:round/>
          </a:ln>
        </p:spPr>
        <p:txBody>
          <a:bodyPr anchor="t" anchorCtr="0" bIns="33602" compatLnSpc="1" lIns="67204" numCol="1" rIns="67204" tIns="33602" vert="horz" wrap="square"/>
          <a:p>
            <a:endParaRPr sz="975" lang="en-US"/>
          </a:p>
        </p:txBody>
      </p:sp>
      <p:sp>
        <p:nvSpPr>
          <p:cNvPr id="1048639" name="Freeform 154"/>
          <p:cNvSpPr/>
          <p:nvPr/>
        </p:nvSpPr>
        <p:spPr bwMode="auto">
          <a:xfrm>
            <a:off x="4088880" y="4818613"/>
            <a:ext cx="344066" cy="286189"/>
          </a:xfrm>
          <a:custGeom>
            <a:avLst/>
            <a:ahLst/>
            <a:cxnLst>
              <a:cxn ang="0">
                <a:pos x="57" y="12"/>
              </a:cxn>
              <a:cxn ang="0">
                <a:pos x="57" y="14"/>
              </a:cxn>
              <a:cxn ang="0">
                <a:pos x="20" y="51"/>
              </a:cxn>
              <a:cxn ang="0">
                <a:pos x="0" y="45"/>
              </a:cxn>
              <a:cxn ang="0">
                <a:pos x="3" y="45"/>
              </a:cxn>
              <a:cxn ang="0">
                <a:pos x="19" y="40"/>
              </a:cxn>
              <a:cxn ang="0">
                <a:pos x="7" y="31"/>
              </a:cxn>
              <a:cxn ang="0">
                <a:pos x="10" y="31"/>
              </a:cxn>
              <a:cxn ang="0">
                <a:pos x="13" y="31"/>
              </a:cxn>
              <a:cxn ang="0">
                <a:pos x="3" y="18"/>
              </a:cxn>
              <a:cxn ang="0">
                <a:pos x="3" y="18"/>
              </a:cxn>
              <a:cxn ang="0">
                <a:pos x="9" y="19"/>
              </a:cxn>
              <a:cxn ang="0">
                <a:pos x="3" y="9"/>
              </a:cxn>
              <a:cxn ang="0">
                <a:pos x="5" y="2"/>
              </a:cxn>
              <a:cxn ang="0">
                <a:pos x="31" y="16"/>
              </a:cxn>
              <a:cxn ang="0">
                <a:pos x="31" y="13"/>
              </a:cxn>
              <a:cxn ang="0">
                <a:pos x="44" y="0"/>
              </a:cxn>
              <a:cxn ang="0">
                <a:pos x="54" y="4"/>
              </a:cxn>
              <a:cxn ang="0">
                <a:pos x="62" y="1"/>
              </a:cxn>
              <a:cxn ang="0">
                <a:pos x="56" y="8"/>
              </a:cxn>
              <a:cxn ang="0">
                <a:pos x="64" y="6"/>
              </a:cxn>
              <a:cxn ang="0">
                <a:pos x="57" y="12"/>
              </a:cxn>
            </a:cxnLst>
            <a:rect l="0" t="0" r="r" b="b"/>
            <a:pathLst>
              <a:path w="64" h="51">
                <a:moveTo>
                  <a:pt x="57" y="12"/>
                </a:moveTo>
                <a:cubicBezTo>
                  <a:pt x="57" y="13"/>
                  <a:pt x="57" y="14"/>
                  <a:pt x="57" y="14"/>
                </a:cubicBezTo>
                <a:cubicBezTo>
                  <a:pt x="57" y="31"/>
                  <a:pt x="44" y="51"/>
                  <a:pt x="20" y="51"/>
                </a:cubicBezTo>
                <a:cubicBezTo>
                  <a:pt x="13" y="51"/>
                  <a:pt x="6" y="49"/>
                  <a:pt x="0" y="45"/>
                </a:cubicBezTo>
                <a:cubicBezTo>
                  <a:pt x="1" y="45"/>
                  <a:pt x="2" y="45"/>
                  <a:pt x="3" y="45"/>
                </a:cubicBezTo>
                <a:cubicBezTo>
                  <a:pt x="9" y="45"/>
                  <a:pt x="15" y="43"/>
                  <a:pt x="19" y="40"/>
                </a:cubicBezTo>
                <a:cubicBezTo>
                  <a:pt x="14" y="40"/>
                  <a:pt x="9" y="36"/>
                  <a:pt x="7" y="31"/>
                </a:cubicBezTo>
                <a:cubicBezTo>
                  <a:pt x="8" y="31"/>
                  <a:pt x="9" y="31"/>
                  <a:pt x="10" y="31"/>
                </a:cubicBezTo>
                <a:cubicBezTo>
                  <a:pt x="11" y="31"/>
                  <a:pt x="12" y="31"/>
                  <a:pt x="13" y="31"/>
                </a:cubicBezTo>
                <a:cubicBezTo>
                  <a:pt x="7" y="29"/>
                  <a:pt x="3" y="24"/>
                  <a:pt x="3" y="18"/>
                </a:cubicBezTo>
                <a:cubicBezTo>
                  <a:pt x="3" y="18"/>
                  <a:pt x="3" y="18"/>
                  <a:pt x="3" y="18"/>
                </a:cubicBezTo>
                <a:cubicBezTo>
                  <a:pt x="5" y="19"/>
                  <a:pt x="7" y="19"/>
                  <a:pt x="9" y="19"/>
                </a:cubicBezTo>
                <a:cubicBezTo>
                  <a:pt x="5" y="17"/>
                  <a:pt x="3" y="13"/>
                  <a:pt x="3" y="9"/>
                </a:cubicBezTo>
                <a:cubicBezTo>
                  <a:pt x="3" y="6"/>
                  <a:pt x="4" y="4"/>
                  <a:pt x="5" y="2"/>
                </a:cubicBezTo>
                <a:cubicBezTo>
                  <a:pt x="11" y="10"/>
                  <a:pt x="21" y="15"/>
                  <a:pt x="31" y="16"/>
                </a:cubicBezTo>
                <a:cubicBezTo>
                  <a:pt x="31" y="15"/>
                  <a:pt x="31" y="14"/>
                  <a:pt x="31" y="13"/>
                </a:cubicBezTo>
                <a:cubicBezTo>
                  <a:pt x="31" y="5"/>
                  <a:pt x="37" y="0"/>
                  <a:pt x="44" y="0"/>
                </a:cubicBezTo>
                <a:cubicBezTo>
                  <a:pt x="48" y="0"/>
                  <a:pt x="51" y="1"/>
                  <a:pt x="54" y="4"/>
                </a:cubicBezTo>
                <a:cubicBezTo>
                  <a:pt x="56" y="3"/>
                  <a:pt x="59" y="2"/>
                  <a:pt x="62" y="1"/>
                </a:cubicBezTo>
                <a:cubicBezTo>
                  <a:pt x="61" y="4"/>
                  <a:pt x="59" y="6"/>
                  <a:pt x="56" y="8"/>
                </a:cubicBezTo>
                <a:cubicBezTo>
                  <a:pt x="59" y="7"/>
                  <a:pt x="61" y="7"/>
                  <a:pt x="64" y="6"/>
                </a:cubicBezTo>
                <a:cubicBezTo>
                  <a:pt x="62" y="8"/>
                  <a:pt x="60" y="11"/>
                  <a:pt x="57" y="12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anchor="t" anchorCtr="0" bIns="33602" compatLnSpc="1" lIns="67204" numCol="1" rIns="67204" tIns="33602" vert="horz" wrap="square"/>
          <a:p>
            <a:endParaRPr sz="975" lang="en-US"/>
          </a:p>
        </p:txBody>
      </p:sp>
      <p:sp>
        <p:nvSpPr>
          <p:cNvPr id="1048640" name="Freeform 117"/>
          <p:cNvSpPr>
            <a:spLocks noEditPoints="1"/>
          </p:cNvSpPr>
          <p:nvPr/>
        </p:nvSpPr>
        <p:spPr bwMode="auto">
          <a:xfrm>
            <a:off x="4760678" y="3105513"/>
            <a:ext cx="273816" cy="276210"/>
          </a:xfrm>
          <a:custGeom>
            <a:avLst/>
            <a:ahLst/>
            <a:cxnLst>
              <a:cxn ang="0">
                <a:pos x="6" y="13"/>
              </a:cxn>
              <a:cxn ang="0">
                <a:pos x="6" y="13"/>
              </a:cxn>
              <a:cxn ang="0">
                <a:pos x="0" y="7"/>
              </a:cxn>
              <a:cxn ang="0">
                <a:pos x="6" y="0"/>
              </a:cxn>
              <a:cxn ang="0">
                <a:pos x="13" y="7"/>
              </a:cxn>
              <a:cxn ang="0">
                <a:pos x="6" y="13"/>
              </a:cxn>
              <a:cxn ang="0">
                <a:pos x="12" y="53"/>
              </a:cxn>
              <a:cxn ang="0">
                <a:pos x="0" y="53"/>
              </a:cxn>
              <a:cxn ang="0">
                <a:pos x="0" y="17"/>
              </a:cxn>
              <a:cxn ang="0">
                <a:pos x="12" y="17"/>
              </a:cxn>
              <a:cxn ang="0">
                <a:pos x="12" y="53"/>
              </a:cxn>
              <a:cxn ang="0">
                <a:pos x="55" y="53"/>
              </a:cxn>
              <a:cxn ang="0">
                <a:pos x="43" y="53"/>
              </a:cxn>
              <a:cxn ang="0">
                <a:pos x="43" y="34"/>
              </a:cxn>
              <a:cxn ang="0">
                <a:pos x="37" y="26"/>
              </a:cxn>
              <a:cxn ang="0">
                <a:pos x="31" y="30"/>
              </a:cxn>
              <a:cxn ang="0">
                <a:pos x="30" y="33"/>
              </a:cxn>
              <a:cxn ang="0">
                <a:pos x="30" y="53"/>
              </a:cxn>
              <a:cxn ang="0">
                <a:pos x="19" y="53"/>
              </a:cxn>
              <a:cxn ang="0">
                <a:pos x="19" y="17"/>
              </a:cxn>
              <a:cxn ang="0">
                <a:pos x="30" y="17"/>
              </a:cxn>
              <a:cxn ang="0">
                <a:pos x="30" y="23"/>
              </a:cxn>
              <a:cxn ang="0">
                <a:pos x="30" y="23"/>
              </a:cxn>
              <a:cxn ang="0">
                <a:pos x="41" y="17"/>
              </a:cxn>
              <a:cxn ang="0">
                <a:pos x="55" y="33"/>
              </a:cxn>
              <a:cxn ang="0">
                <a:pos x="55" y="53"/>
              </a:cxn>
            </a:cxnLst>
            <a:rect l="0" t="0" r="r" b="b"/>
            <a:pathLst>
              <a:path w="55" h="53">
                <a:moveTo>
                  <a:pt x="6" y="13"/>
                </a:moveTo>
                <a:cubicBezTo>
                  <a:pt x="6" y="13"/>
                  <a:pt x="6" y="13"/>
                  <a:pt x="6" y="13"/>
                </a:cubicBezTo>
                <a:cubicBezTo>
                  <a:pt x="2" y="13"/>
                  <a:pt x="0" y="10"/>
                  <a:pt x="0" y="7"/>
                </a:cubicBezTo>
                <a:cubicBezTo>
                  <a:pt x="0" y="3"/>
                  <a:pt x="2" y="0"/>
                  <a:pt x="6" y="0"/>
                </a:cubicBezTo>
                <a:cubicBezTo>
                  <a:pt x="10" y="0"/>
                  <a:pt x="13" y="3"/>
                  <a:pt x="13" y="7"/>
                </a:cubicBezTo>
                <a:cubicBezTo>
                  <a:pt x="13" y="10"/>
                  <a:pt x="10" y="13"/>
                  <a:pt x="6" y="13"/>
                </a:cubicBezTo>
                <a:close/>
                <a:moveTo>
                  <a:pt x="12" y="53"/>
                </a:moveTo>
                <a:cubicBezTo>
                  <a:pt x="0" y="53"/>
                  <a:pt x="0" y="53"/>
                  <a:pt x="0" y="53"/>
                </a:cubicBezTo>
                <a:cubicBezTo>
                  <a:pt x="0" y="17"/>
                  <a:pt x="0" y="17"/>
                  <a:pt x="0" y="17"/>
                </a:cubicBezTo>
                <a:cubicBezTo>
                  <a:pt x="12" y="17"/>
                  <a:pt x="12" y="17"/>
                  <a:pt x="12" y="17"/>
                </a:cubicBezTo>
                <a:lnTo>
                  <a:pt x="12" y="53"/>
                </a:lnTo>
                <a:close/>
                <a:moveTo>
                  <a:pt x="55" y="53"/>
                </a:moveTo>
                <a:cubicBezTo>
                  <a:pt x="43" y="53"/>
                  <a:pt x="43" y="53"/>
                  <a:pt x="43" y="53"/>
                </a:cubicBezTo>
                <a:cubicBezTo>
                  <a:pt x="43" y="34"/>
                  <a:pt x="43" y="34"/>
                  <a:pt x="43" y="34"/>
                </a:cubicBezTo>
                <a:cubicBezTo>
                  <a:pt x="43" y="29"/>
                  <a:pt x="41" y="26"/>
                  <a:pt x="37" y="26"/>
                </a:cubicBezTo>
                <a:cubicBezTo>
                  <a:pt x="34" y="26"/>
                  <a:pt x="32" y="28"/>
                  <a:pt x="31" y="30"/>
                </a:cubicBezTo>
                <a:cubicBezTo>
                  <a:pt x="31" y="31"/>
                  <a:pt x="30" y="32"/>
                  <a:pt x="30" y="33"/>
                </a:cubicBezTo>
                <a:cubicBezTo>
                  <a:pt x="30" y="53"/>
                  <a:pt x="30" y="53"/>
                  <a:pt x="30" y="53"/>
                </a:cubicBezTo>
                <a:cubicBezTo>
                  <a:pt x="19" y="53"/>
                  <a:pt x="19" y="53"/>
                  <a:pt x="19" y="53"/>
                </a:cubicBezTo>
                <a:cubicBezTo>
                  <a:pt x="19" y="21"/>
                  <a:pt x="19" y="17"/>
                  <a:pt x="19" y="17"/>
                </a:cubicBezTo>
                <a:cubicBezTo>
                  <a:pt x="30" y="17"/>
                  <a:pt x="30" y="17"/>
                  <a:pt x="30" y="17"/>
                </a:cubicBezTo>
                <a:cubicBezTo>
                  <a:pt x="30" y="23"/>
                  <a:pt x="30" y="23"/>
                  <a:pt x="30" y="23"/>
                </a:cubicBezTo>
                <a:cubicBezTo>
                  <a:pt x="30" y="23"/>
                  <a:pt x="30" y="23"/>
                  <a:pt x="30" y="23"/>
                </a:cubicBezTo>
                <a:cubicBezTo>
                  <a:pt x="32" y="20"/>
                  <a:pt x="35" y="17"/>
                  <a:pt x="41" y="17"/>
                </a:cubicBezTo>
                <a:cubicBezTo>
                  <a:pt x="49" y="17"/>
                  <a:pt x="55" y="22"/>
                  <a:pt x="55" y="33"/>
                </a:cubicBezTo>
                <a:lnTo>
                  <a:pt x="55" y="53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anchor="t" anchorCtr="0" bIns="33602" compatLnSpc="1" lIns="67204" numCol="1" rIns="67204" tIns="33602" vert="horz" wrap="square"/>
          <a:p>
            <a:endParaRPr sz="975" lang="en-US"/>
          </a:p>
        </p:txBody>
      </p:sp>
      <p:sp>
        <p:nvSpPr>
          <p:cNvPr id="1048641" name="Freeform 79"/>
          <p:cNvSpPr/>
          <p:nvPr/>
        </p:nvSpPr>
        <p:spPr bwMode="auto">
          <a:xfrm rot="19278684">
            <a:off x="-108094" y="4868552"/>
            <a:ext cx="1172699" cy="1224188"/>
          </a:xfrm>
          <a:custGeom>
            <a:avLst/>
            <a:ahLst/>
            <a:cxnLst>
              <a:cxn ang="0">
                <a:pos x="216" y="420"/>
              </a:cxn>
              <a:cxn ang="0">
                <a:pos x="181" y="347"/>
              </a:cxn>
              <a:cxn ang="0">
                <a:pos x="88" y="386"/>
              </a:cxn>
              <a:cxn ang="0">
                <a:pos x="88" y="218"/>
              </a:cxn>
              <a:cxn ang="0">
                <a:pos x="181" y="256"/>
              </a:cxn>
              <a:cxn ang="0">
                <a:pos x="216" y="183"/>
              </a:cxn>
              <a:cxn ang="0">
                <a:pos x="216" y="0"/>
              </a:cxn>
              <a:cxn ang="0">
                <a:pos x="399" y="0"/>
              </a:cxn>
              <a:cxn ang="0">
                <a:pos x="472" y="35"/>
              </a:cxn>
              <a:cxn ang="0">
                <a:pos x="434" y="128"/>
              </a:cxn>
              <a:cxn ang="0">
                <a:pos x="602" y="128"/>
              </a:cxn>
              <a:cxn ang="0">
                <a:pos x="563" y="35"/>
              </a:cxn>
              <a:cxn ang="0">
                <a:pos x="636" y="0"/>
              </a:cxn>
              <a:cxn ang="0">
                <a:pos x="819" y="0"/>
              </a:cxn>
              <a:cxn ang="0">
                <a:pos x="819" y="183"/>
              </a:cxn>
              <a:cxn ang="0">
                <a:pos x="784" y="256"/>
              </a:cxn>
              <a:cxn ang="0">
                <a:pos x="691" y="218"/>
              </a:cxn>
              <a:cxn ang="0">
                <a:pos x="691" y="386"/>
              </a:cxn>
              <a:cxn ang="0">
                <a:pos x="784" y="347"/>
              </a:cxn>
              <a:cxn ang="0">
                <a:pos x="819" y="420"/>
              </a:cxn>
              <a:cxn ang="0">
                <a:pos x="819" y="603"/>
              </a:cxn>
              <a:cxn ang="0">
                <a:pos x="636" y="603"/>
              </a:cxn>
              <a:cxn ang="0">
                <a:pos x="563" y="639"/>
              </a:cxn>
              <a:cxn ang="0">
                <a:pos x="602" y="731"/>
              </a:cxn>
              <a:cxn ang="0">
                <a:pos x="434" y="731"/>
              </a:cxn>
              <a:cxn ang="0">
                <a:pos x="472" y="639"/>
              </a:cxn>
              <a:cxn ang="0">
                <a:pos x="399" y="603"/>
              </a:cxn>
              <a:cxn ang="0">
                <a:pos x="216" y="603"/>
              </a:cxn>
              <a:cxn ang="0">
                <a:pos x="216" y="420"/>
              </a:cxn>
            </a:cxnLst>
            <a:rect l="0" t="0" r="r" b="b"/>
            <a:pathLst>
              <a:path w="819" h="819">
                <a:moveTo>
                  <a:pt x="216" y="420"/>
                </a:moveTo>
                <a:cubicBezTo>
                  <a:pt x="216" y="354"/>
                  <a:pt x="200" y="339"/>
                  <a:pt x="181" y="347"/>
                </a:cubicBezTo>
                <a:cubicBezTo>
                  <a:pt x="144" y="364"/>
                  <a:pt x="139" y="394"/>
                  <a:pt x="88" y="386"/>
                </a:cubicBezTo>
                <a:cubicBezTo>
                  <a:pt x="0" y="372"/>
                  <a:pt x="0" y="231"/>
                  <a:pt x="88" y="218"/>
                </a:cubicBezTo>
                <a:cubicBezTo>
                  <a:pt x="139" y="210"/>
                  <a:pt x="144" y="239"/>
                  <a:pt x="181" y="256"/>
                </a:cubicBezTo>
                <a:cubicBezTo>
                  <a:pt x="200" y="265"/>
                  <a:pt x="216" y="249"/>
                  <a:pt x="216" y="183"/>
                </a:cubicBezTo>
                <a:cubicBezTo>
                  <a:pt x="216" y="0"/>
                  <a:pt x="216" y="0"/>
                  <a:pt x="216" y="0"/>
                </a:cubicBezTo>
                <a:cubicBezTo>
                  <a:pt x="399" y="0"/>
                  <a:pt x="399" y="0"/>
                  <a:pt x="399" y="0"/>
                </a:cubicBezTo>
                <a:cubicBezTo>
                  <a:pt x="465" y="0"/>
                  <a:pt x="481" y="16"/>
                  <a:pt x="472" y="35"/>
                </a:cubicBezTo>
                <a:cubicBezTo>
                  <a:pt x="455" y="72"/>
                  <a:pt x="426" y="77"/>
                  <a:pt x="434" y="128"/>
                </a:cubicBezTo>
                <a:cubicBezTo>
                  <a:pt x="447" y="216"/>
                  <a:pt x="588" y="216"/>
                  <a:pt x="602" y="128"/>
                </a:cubicBezTo>
                <a:cubicBezTo>
                  <a:pt x="610" y="77"/>
                  <a:pt x="580" y="72"/>
                  <a:pt x="563" y="35"/>
                </a:cubicBezTo>
                <a:cubicBezTo>
                  <a:pt x="555" y="16"/>
                  <a:pt x="570" y="0"/>
                  <a:pt x="636" y="0"/>
                </a:cubicBezTo>
                <a:cubicBezTo>
                  <a:pt x="819" y="0"/>
                  <a:pt x="819" y="0"/>
                  <a:pt x="819" y="0"/>
                </a:cubicBezTo>
                <a:cubicBezTo>
                  <a:pt x="819" y="183"/>
                  <a:pt x="819" y="183"/>
                  <a:pt x="819" y="183"/>
                </a:cubicBezTo>
                <a:cubicBezTo>
                  <a:pt x="819" y="249"/>
                  <a:pt x="803" y="265"/>
                  <a:pt x="784" y="256"/>
                </a:cubicBezTo>
                <a:cubicBezTo>
                  <a:pt x="747" y="239"/>
                  <a:pt x="743" y="210"/>
                  <a:pt x="691" y="218"/>
                </a:cubicBezTo>
                <a:cubicBezTo>
                  <a:pt x="603" y="231"/>
                  <a:pt x="603" y="372"/>
                  <a:pt x="691" y="386"/>
                </a:cubicBezTo>
                <a:cubicBezTo>
                  <a:pt x="743" y="394"/>
                  <a:pt x="747" y="364"/>
                  <a:pt x="784" y="347"/>
                </a:cubicBezTo>
                <a:cubicBezTo>
                  <a:pt x="803" y="339"/>
                  <a:pt x="819" y="354"/>
                  <a:pt x="819" y="420"/>
                </a:cubicBezTo>
                <a:cubicBezTo>
                  <a:pt x="819" y="603"/>
                  <a:pt x="819" y="603"/>
                  <a:pt x="819" y="603"/>
                </a:cubicBezTo>
                <a:cubicBezTo>
                  <a:pt x="636" y="603"/>
                  <a:pt x="636" y="603"/>
                  <a:pt x="636" y="603"/>
                </a:cubicBezTo>
                <a:cubicBezTo>
                  <a:pt x="570" y="603"/>
                  <a:pt x="555" y="619"/>
                  <a:pt x="563" y="639"/>
                </a:cubicBezTo>
                <a:cubicBezTo>
                  <a:pt x="580" y="675"/>
                  <a:pt x="610" y="680"/>
                  <a:pt x="602" y="731"/>
                </a:cubicBezTo>
                <a:cubicBezTo>
                  <a:pt x="588" y="819"/>
                  <a:pt x="447" y="819"/>
                  <a:pt x="434" y="731"/>
                </a:cubicBezTo>
                <a:cubicBezTo>
                  <a:pt x="426" y="680"/>
                  <a:pt x="455" y="675"/>
                  <a:pt x="472" y="639"/>
                </a:cubicBezTo>
                <a:cubicBezTo>
                  <a:pt x="481" y="619"/>
                  <a:pt x="465" y="603"/>
                  <a:pt x="399" y="603"/>
                </a:cubicBezTo>
                <a:cubicBezTo>
                  <a:pt x="216" y="603"/>
                  <a:pt x="216" y="603"/>
                  <a:pt x="216" y="603"/>
                </a:cubicBezTo>
                <a:lnTo>
                  <a:pt x="216" y="420"/>
                </a:lnTo>
                <a:close/>
              </a:path>
            </a:pathLst>
          </a:custGeom>
          <a:solidFill>
            <a:srgbClr val="086DB8"/>
          </a:solidFill>
          <a:ln w="9525">
            <a:noFill/>
            <a:round/>
          </a:ln>
        </p:spPr>
        <p:txBody>
          <a:bodyPr anchor="t" anchorCtr="0" bIns="33602" compatLnSpc="1" lIns="67204" numCol="1" rIns="67204" tIns="33602" vert="horz" wrap="square"/>
          <a:lstStyle>
            <a:defPPr>
              <a:defRPr lang="zh-CN"/>
            </a:defPPr>
            <a:lvl1pPr algn="l" defTabSz="914400" eaLnBrk="1" hangingPunct="1" latinLnBrk="0" marL="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sz="975" lang="en-US"/>
          </a:p>
        </p:txBody>
      </p:sp>
      <p:sp>
        <p:nvSpPr>
          <p:cNvPr id="1048642" name=""/>
          <p:cNvSpPr txBox="1"/>
          <p:nvPr/>
        </p:nvSpPr>
        <p:spPr>
          <a:xfrm>
            <a:off x="279833" y="2098583"/>
            <a:ext cx="3103439" cy="497205"/>
          </a:xfrm>
          <a:prstGeom prst="rect"/>
        </p:spPr>
        <p:txBody>
          <a:bodyPr rtlCol="0" wrap="square">
            <a:spAutoFit/>
          </a:bodyPr>
          <a:p>
            <a:r>
              <a:rPr sz="2400" lang="en-US">
                <a:solidFill>
                  <a:srgbClr val="3399FF"/>
                </a:solidFill>
              </a:rPr>
              <a:t>C</a:t>
            </a:r>
            <a:r>
              <a:rPr sz="2400" lang="en-US">
                <a:solidFill>
                  <a:srgbClr val="3399FF"/>
                </a:solidFill>
              </a:rPr>
              <a:t>o</a:t>
            </a:r>
            <a:r>
              <a:rPr sz="2400" lang="en-US">
                <a:solidFill>
                  <a:srgbClr val="3399FF"/>
                </a:solidFill>
              </a:rPr>
              <a:t>m</a:t>
            </a:r>
            <a:r>
              <a:rPr sz="2400" lang="en-US">
                <a:solidFill>
                  <a:srgbClr val="3399FF"/>
                </a:solidFill>
              </a:rPr>
              <a:t>p</a:t>
            </a:r>
            <a:r>
              <a:rPr sz="2400" lang="en-US">
                <a:solidFill>
                  <a:srgbClr val="3399FF"/>
                </a:solidFill>
              </a:rPr>
              <a:t>e</a:t>
            </a:r>
            <a:r>
              <a:rPr sz="2400" lang="en-US">
                <a:solidFill>
                  <a:srgbClr val="3399FF"/>
                </a:solidFill>
              </a:rPr>
              <a:t>t</a:t>
            </a:r>
            <a:r>
              <a:rPr sz="2400" lang="en-US">
                <a:solidFill>
                  <a:srgbClr val="3399FF"/>
                </a:solidFill>
              </a:rPr>
              <a:t>i</a:t>
            </a:r>
            <a:r>
              <a:rPr sz="2400" lang="en-US">
                <a:solidFill>
                  <a:srgbClr val="3399FF"/>
                </a:solidFill>
              </a:rPr>
              <a:t>t</a:t>
            </a:r>
            <a:r>
              <a:rPr sz="2400" lang="en-US">
                <a:solidFill>
                  <a:srgbClr val="3399FF"/>
                </a:solidFill>
              </a:rPr>
              <a:t>o</a:t>
            </a:r>
            <a:r>
              <a:rPr sz="2400" lang="en-US">
                <a:solidFill>
                  <a:srgbClr val="3399FF"/>
                </a:solidFill>
              </a:rPr>
              <a:t>r</a:t>
            </a:r>
            <a:r>
              <a:rPr sz="2400" lang="en-US">
                <a:solidFill>
                  <a:srgbClr val="3399FF"/>
                </a:solidFill>
              </a:rPr>
              <a:t> </a:t>
            </a:r>
            <a:r>
              <a:rPr sz="2400" lang="en-US">
                <a:solidFill>
                  <a:srgbClr val="3399FF"/>
                </a:solidFill>
              </a:rPr>
              <a:t>k</a:t>
            </a:r>
            <a:r>
              <a:rPr sz="2400" lang="en-US">
                <a:solidFill>
                  <a:srgbClr val="3399FF"/>
                </a:solidFill>
              </a:rPr>
              <a:t>e</a:t>
            </a:r>
            <a:r>
              <a:rPr sz="2400" lang="en-US">
                <a:solidFill>
                  <a:srgbClr val="3399FF"/>
                </a:solidFill>
              </a:rPr>
              <a:t>y</a:t>
            </a:r>
            <a:r>
              <a:rPr sz="2400" lang="en-US">
                <a:solidFill>
                  <a:srgbClr val="3399FF"/>
                </a:solidFill>
              </a:rPr>
              <a:t>word</a:t>
            </a:r>
            <a:r>
              <a:rPr sz="2400" lang="en-US">
                <a:solidFill>
                  <a:srgbClr val="3399FF"/>
                </a:solidFill>
              </a:rPr>
              <a:t>:</a:t>
            </a:r>
            <a:r>
              <a:rPr sz="2400" lang="en-US">
                <a:solidFill>
                  <a:srgbClr val="3399FF"/>
                </a:solidFill>
              </a:rPr>
              <a:t> </a:t>
            </a:r>
            <a:endParaRPr sz="2400" lang="en-IN">
              <a:solidFill>
                <a:srgbClr val="000000"/>
              </a:solidFill>
            </a:endParaRPr>
          </a:p>
        </p:txBody>
      </p:sp>
      <p:pic>
        <p:nvPicPr>
          <p:cNvPr id="2097191" name=""/>
          <p:cNvPicPr>
            <a:picLocks/>
          </p:cNvPicPr>
          <p:nvPr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 rot="0">
            <a:off x="3303714" y="857250"/>
            <a:ext cx="4043137" cy="5143500"/>
          </a:xfrm>
          <a:prstGeom prst="rect"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spd="slow" p14:dur="1000">
        <p:extLst>
          <p:ext uri="http://mobile.wps.com/transition/2016/1">
            <p:transition val="wps_appear_l_1000"/>
          </p:ext>
        </p:extLst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92" name="图片 5"/>
          <p:cNvPicPr>
            <a:picLocks noChangeAspect="1"/>
          </p:cNvPicPr>
          <p:nvPr/>
        </p:nvPicPr>
        <p:blipFill rotWithShape="1">
          <a:blip xmlns:r="http://schemas.openxmlformats.org/officeDocument/2006/relationships" r:embed="rId1" cstate="print"/>
          <a:srcRect l="8133" r="5703" b="26169"/>
          <a:stretch>
            <a:fillRect/>
          </a:stretch>
        </p:blipFill>
        <p:spPr>
          <a:xfrm>
            <a:off x="-812131" y="-458055"/>
            <a:ext cx="2580773" cy="2883273"/>
          </a:xfrm>
          <a:prstGeom prst="rect"/>
        </p:spPr>
      </p:pic>
      <p:pic>
        <p:nvPicPr>
          <p:cNvPr id="2097193" name="图片 6"/>
          <p:cNvPicPr>
            <a:picLocks noChangeAspect="1"/>
          </p:cNvPicPr>
          <p:nvPr/>
        </p:nvPicPr>
        <p:blipFill rotWithShape="1">
          <a:blip xmlns:r="http://schemas.openxmlformats.org/officeDocument/2006/relationships" r:embed="rId1" cstate="print"/>
          <a:srcRect l="8133" r="5703" b="26169"/>
          <a:stretch>
            <a:fillRect/>
          </a:stretch>
        </p:blipFill>
        <p:spPr>
          <a:xfrm rot="16200000" flipH="1">
            <a:off x="7439600" y="-1110140"/>
            <a:ext cx="3120042" cy="3485751"/>
          </a:xfrm>
          <a:prstGeom prst="rect"/>
        </p:spPr>
      </p:pic>
      <p:sp>
        <p:nvSpPr>
          <p:cNvPr id="1048643" name="矩形 14"/>
          <p:cNvSpPr/>
          <p:nvPr/>
        </p:nvSpPr>
        <p:spPr>
          <a:xfrm>
            <a:off x="1073604" y="-791935"/>
            <a:ext cx="934810" cy="1379764"/>
          </a:xfrm>
          <a:prstGeom prst="rect"/>
          <a:solidFill>
            <a:srgbClr val="01B5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lang="zh-CN"/>
          </a:p>
        </p:txBody>
      </p:sp>
      <p:sp>
        <p:nvSpPr>
          <p:cNvPr id="1048644" name="矩形 15"/>
          <p:cNvSpPr/>
          <p:nvPr/>
        </p:nvSpPr>
        <p:spPr>
          <a:xfrm>
            <a:off x="2151287" y="-791935"/>
            <a:ext cx="934810" cy="1379764"/>
          </a:xfrm>
          <a:prstGeom prst="rect"/>
          <a:solidFill>
            <a:srgbClr val="086D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lang="zh-CN"/>
          </a:p>
        </p:txBody>
      </p:sp>
      <p:cxnSp>
        <p:nvCxnSpPr>
          <p:cNvPr id="3145729" name="Straight Connector 34"/>
          <p:cNvCxnSpPr>
            <a:cxnSpLocks/>
          </p:cNvCxnSpPr>
          <p:nvPr/>
        </p:nvCxnSpPr>
        <p:spPr>
          <a:xfrm flipH="1" flipV="1">
            <a:off x="2352660" y="3714667"/>
            <a:ext cx="1071568" cy="4090"/>
          </a:xfrm>
          <a:prstGeom prst="line"/>
          <a:ln>
            <a:solidFill>
              <a:schemeClr val="bg1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645" name="Rectangle 39"/>
          <p:cNvSpPr/>
          <p:nvPr/>
        </p:nvSpPr>
        <p:spPr>
          <a:xfrm>
            <a:off x="3184260" y="5194201"/>
            <a:ext cx="551180" cy="510540"/>
          </a:xfrm>
          <a:prstGeom prst="rect"/>
        </p:spPr>
        <p:txBody>
          <a:bodyPr wrap="none">
            <a:spAutoFit/>
          </a:bodyPr>
          <a:p>
            <a:pPr algn="ctr"/>
            <a:r>
              <a:rPr dirty="0" sz="2400" lang="en-US">
                <a:solidFill>
                  <a:schemeClr val="bg1"/>
                </a:solidFill>
                <a:latin typeface="Arial" panose="020B0604020202020204"/>
                <a:ea typeface="微软雅黑" panose="020B0503020204020204" pitchFamily="34" charset="-122"/>
                <a:cs typeface="Open Sans" pitchFamily="34" charset="0"/>
                <a:sym typeface="Arial" panose="020B0604020202020204"/>
              </a:rPr>
              <a:t>02</a:t>
            </a:r>
            <a:endParaRPr dirty="0" sz="2400" lang="en-US">
              <a:solidFill>
                <a:schemeClr val="bg1"/>
              </a:solidFill>
              <a:latin typeface="Arial" panose="020B0604020202020204"/>
              <a:ea typeface="微软雅黑" panose="020B0503020204020204" pitchFamily="34" charset="-122"/>
              <a:cs typeface="Open Sans" pitchFamily="34" charset="0"/>
              <a:sym typeface="Arial" panose="020B0604020202020204"/>
            </a:endParaRPr>
          </a:p>
        </p:txBody>
      </p:sp>
      <p:cxnSp>
        <p:nvCxnSpPr>
          <p:cNvPr id="3145730" name="Straight Connector 38"/>
          <p:cNvCxnSpPr>
            <a:cxnSpLocks/>
          </p:cNvCxnSpPr>
          <p:nvPr/>
        </p:nvCxnSpPr>
        <p:spPr>
          <a:xfrm flipV="1">
            <a:off x="5711214" y="3714668"/>
            <a:ext cx="999162" cy="4089"/>
          </a:xfrm>
          <a:prstGeom prst="line"/>
          <a:ln>
            <a:solidFill>
              <a:schemeClr val="bg1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646" name="Rectangle 40"/>
          <p:cNvSpPr/>
          <p:nvPr/>
        </p:nvSpPr>
        <p:spPr>
          <a:xfrm>
            <a:off x="5471245" y="5194200"/>
            <a:ext cx="551179" cy="510540"/>
          </a:xfrm>
          <a:prstGeom prst="rect"/>
        </p:spPr>
        <p:txBody>
          <a:bodyPr wrap="none">
            <a:spAutoFit/>
          </a:bodyPr>
          <a:p>
            <a:pPr algn="ctr"/>
            <a:r>
              <a:rPr dirty="0" sz="2400" lang="en-US">
                <a:solidFill>
                  <a:schemeClr val="bg1"/>
                </a:solidFill>
                <a:latin typeface="Arial" panose="020B0604020202020204"/>
                <a:ea typeface="微软雅黑" panose="020B0503020204020204" pitchFamily="34" charset="-122"/>
                <a:cs typeface="Open Sans" pitchFamily="34" charset="0"/>
                <a:sym typeface="Arial" panose="020B0604020202020204"/>
              </a:rPr>
              <a:t>03</a:t>
            </a:r>
            <a:endParaRPr dirty="0" sz="2400" lang="en-US">
              <a:solidFill>
                <a:schemeClr val="bg1"/>
              </a:solidFill>
              <a:latin typeface="Arial" panose="020B0604020202020204"/>
              <a:ea typeface="微软雅黑" panose="020B0503020204020204" pitchFamily="34" charset="-122"/>
              <a:cs typeface="Open Sans" pitchFamily="34" charset="0"/>
              <a:sym typeface="Arial" panose="020B0604020202020204"/>
            </a:endParaRPr>
          </a:p>
        </p:txBody>
      </p:sp>
      <p:cxnSp>
        <p:nvCxnSpPr>
          <p:cNvPr id="3145731" name="Straight Connector 28"/>
          <p:cNvCxnSpPr>
            <a:cxnSpLocks/>
          </p:cNvCxnSpPr>
          <p:nvPr/>
        </p:nvCxnSpPr>
        <p:spPr>
          <a:xfrm flipV="1">
            <a:off x="4558783" y="3714667"/>
            <a:ext cx="8454" cy="884235"/>
          </a:xfrm>
          <a:prstGeom prst="line"/>
          <a:ln>
            <a:solidFill>
              <a:schemeClr val="bg1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647" name="Freeform 160"/>
          <p:cNvSpPr>
            <a:spLocks noEditPoints="1"/>
          </p:cNvSpPr>
          <p:nvPr/>
        </p:nvSpPr>
        <p:spPr bwMode="auto">
          <a:xfrm>
            <a:off x="3265876" y="4542682"/>
            <a:ext cx="316706" cy="303609"/>
          </a:xfrm>
          <a:custGeom>
            <a:avLst/>
            <a:gdLst>
              <a:gd name="T0" fmla="*/ 125 w 134"/>
              <a:gd name="T1" fmla="*/ 90 h 128"/>
              <a:gd name="T2" fmla="*/ 81 w 134"/>
              <a:gd name="T3" fmla="*/ 30 h 128"/>
              <a:gd name="T4" fmla="*/ 74 w 134"/>
              <a:gd name="T5" fmla="*/ 28 h 128"/>
              <a:gd name="T6" fmla="*/ 69 w 134"/>
              <a:gd name="T7" fmla="*/ 28 h 128"/>
              <a:gd name="T8" fmla="*/ 69 w 134"/>
              <a:gd name="T9" fmla="*/ 28 h 128"/>
              <a:gd name="T10" fmla="*/ 9 w 134"/>
              <a:gd name="T11" fmla="*/ 90 h 128"/>
              <a:gd name="T12" fmla="*/ 13 w 134"/>
              <a:gd name="T13" fmla="*/ 127 h 128"/>
              <a:gd name="T14" fmla="*/ 32 w 134"/>
              <a:gd name="T15" fmla="*/ 128 h 128"/>
              <a:gd name="T16" fmla="*/ 115 w 134"/>
              <a:gd name="T17" fmla="*/ 128 h 128"/>
              <a:gd name="T18" fmla="*/ 117 w 134"/>
              <a:gd name="T19" fmla="*/ 127 h 128"/>
              <a:gd name="T20" fmla="*/ 121 w 134"/>
              <a:gd name="T21" fmla="*/ 127 h 128"/>
              <a:gd name="T22" fmla="*/ 125 w 134"/>
              <a:gd name="T23" fmla="*/ 90 h 128"/>
              <a:gd name="T24" fmla="*/ 70 w 134"/>
              <a:gd name="T25" fmla="*/ 100 h 128"/>
              <a:gd name="T26" fmla="*/ 70 w 134"/>
              <a:gd name="T27" fmla="*/ 107 h 128"/>
              <a:gd name="T28" fmla="*/ 64 w 134"/>
              <a:gd name="T29" fmla="*/ 107 h 128"/>
              <a:gd name="T30" fmla="*/ 64 w 134"/>
              <a:gd name="T31" fmla="*/ 101 h 128"/>
              <a:gd name="T32" fmla="*/ 52 w 134"/>
              <a:gd name="T33" fmla="*/ 98 h 128"/>
              <a:gd name="T34" fmla="*/ 54 w 134"/>
              <a:gd name="T35" fmla="*/ 90 h 128"/>
              <a:gd name="T36" fmla="*/ 65 w 134"/>
              <a:gd name="T37" fmla="*/ 93 h 128"/>
              <a:gd name="T38" fmla="*/ 72 w 134"/>
              <a:gd name="T39" fmla="*/ 88 h 128"/>
              <a:gd name="T40" fmla="*/ 65 w 134"/>
              <a:gd name="T41" fmla="*/ 83 h 128"/>
              <a:gd name="T42" fmla="*/ 52 w 134"/>
              <a:gd name="T43" fmla="*/ 70 h 128"/>
              <a:gd name="T44" fmla="*/ 64 w 134"/>
              <a:gd name="T45" fmla="*/ 58 h 128"/>
              <a:gd name="T46" fmla="*/ 64 w 134"/>
              <a:gd name="T47" fmla="*/ 51 h 128"/>
              <a:gd name="T48" fmla="*/ 71 w 134"/>
              <a:gd name="T49" fmla="*/ 51 h 128"/>
              <a:gd name="T50" fmla="*/ 71 w 134"/>
              <a:gd name="T51" fmla="*/ 57 h 128"/>
              <a:gd name="T52" fmla="*/ 81 w 134"/>
              <a:gd name="T53" fmla="*/ 60 h 128"/>
              <a:gd name="T54" fmla="*/ 79 w 134"/>
              <a:gd name="T55" fmla="*/ 67 h 128"/>
              <a:gd name="T56" fmla="*/ 69 w 134"/>
              <a:gd name="T57" fmla="*/ 65 h 128"/>
              <a:gd name="T58" fmla="*/ 63 w 134"/>
              <a:gd name="T59" fmla="*/ 69 h 128"/>
              <a:gd name="T60" fmla="*/ 71 w 134"/>
              <a:gd name="T61" fmla="*/ 75 h 128"/>
              <a:gd name="T62" fmla="*/ 83 w 134"/>
              <a:gd name="T63" fmla="*/ 88 h 128"/>
              <a:gd name="T64" fmla="*/ 70 w 134"/>
              <a:gd name="T65" fmla="*/ 100 h 128"/>
              <a:gd name="T66" fmla="*/ 32 w 134"/>
              <a:gd name="T67" fmla="*/ 3 h 128"/>
              <a:gd name="T68" fmla="*/ 34 w 134"/>
              <a:gd name="T69" fmla="*/ 0 h 128"/>
              <a:gd name="T70" fmla="*/ 98 w 134"/>
              <a:gd name="T71" fmla="*/ 0 h 128"/>
              <a:gd name="T72" fmla="*/ 100 w 134"/>
              <a:gd name="T73" fmla="*/ 3 h 128"/>
              <a:gd name="T74" fmla="*/ 71 w 134"/>
              <a:gd name="T75" fmla="*/ 24 h 128"/>
              <a:gd name="T76" fmla="*/ 61 w 134"/>
              <a:gd name="T77" fmla="*/ 24 h 128"/>
              <a:gd name="T78" fmla="*/ 32 w 134"/>
              <a:gd name="T79" fmla="*/ 3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34" h="128">
                <a:moveTo>
                  <a:pt x="125" y="90"/>
                </a:moveTo>
                <a:cubicBezTo>
                  <a:pt x="112" y="49"/>
                  <a:pt x="93" y="35"/>
                  <a:pt x="81" y="30"/>
                </a:cubicBezTo>
                <a:cubicBezTo>
                  <a:pt x="78" y="29"/>
                  <a:pt x="76" y="28"/>
                  <a:pt x="74" y="28"/>
                </a:cubicBezTo>
                <a:cubicBezTo>
                  <a:pt x="71" y="28"/>
                  <a:pt x="70" y="28"/>
                  <a:pt x="69" y="28"/>
                </a:cubicBezTo>
                <a:cubicBezTo>
                  <a:pt x="69" y="28"/>
                  <a:pt x="69" y="28"/>
                  <a:pt x="69" y="28"/>
                </a:cubicBezTo>
                <a:cubicBezTo>
                  <a:pt x="69" y="28"/>
                  <a:pt x="28" y="21"/>
                  <a:pt x="9" y="90"/>
                </a:cubicBezTo>
                <a:cubicBezTo>
                  <a:pt x="9" y="90"/>
                  <a:pt x="0" y="125"/>
                  <a:pt x="13" y="127"/>
                </a:cubicBezTo>
                <a:cubicBezTo>
                  <a:pt x="13" y="127"/>
                  <a:pt x="16" y="128"/>
                  <a:pt x="32" y="128"/>
                </a:cubicBezTo>
                <a:cubicBezTo>
                  <a:pt x="115" y="128"/>
                  <a:pt x="115" y="128"/>
                  <a:pt x="115" y="128"/>
                </a:cubicBezTo>
                <a:cubicBezTo>
                  <a:pt x="116" y="128"/>
                  <a:pt x="116" y="128"/>
                  <a:pt x="117" y="127"/>
                </a:cubicBezTo>
                <a:cubicBezTo>
                  <a:pt x="120" y="127"/>
                  <a:pt x="121" y="127"/>
                  <a:pt x="121" y="127"/>
                </a:cubicBezTo>
                <a:cubicBezTo>
                  <a:pt x="134" y="124"/>
                  <a:pt x="125" y="90"/>
                  <a:pt x="125" y="90"/>
                </a:cubicBezTo>
                <a:close/>
                <a:moveTo>
                  <a:pt x="70" y="100"/>
                </a:moveTo>
                <a:cubicBezTo>
                  <a:pt x="70" y="107"/>
                  <a:pt x="70" y="107"/>
                  <a:pt x="70" y="107"/>
                </a:cubicBezTo>
                <a:cubicBezTo>
                  <a:pt x="64" y="107"/>
                  <a:pt x="64" y="107"/>
                  <a:pt x="64" y="107"/>
                </a:cubicBezTo>
                <a:cubicBezTo>
                  <a:pt x="64" y="101"/>
                  <a:pt x="64" y="101"/>
                  <a:pt x="64" y="101"/>
                </a:cubicBezTo>
                <a:cubicBezTo>
                  <a:pt x="59" y="100"/>
                  <a:pt x="55" y="99"/>
                  <a:pt x="52" y="98"/>
                </a:cubicBezTo>
                <a:cubicBezTo>
                  <a:pt x="54" y="90"/>
                  <a:pt x="54" y="90"/>
                  <a:pt x="54" y="90"/>
                </a:cubicBezTo>
                <a:cubicBezTo>
                  <a:pt x="57" y="91"/>
                  <a:pt x="61" y="93"/>
                  <a:pt x="65" y="93"/>
                </a:cubicBezTo>
                <a:cubicBezTo>
                  <a:pt x="69" y="93"/>
                  <a:pt x="72" y="91"/>
                  <a:pt x="72" y="88"/>
                </a:cubicBezTo>
                <a:cubicBezTo>
                  <a:pt x="72" y="86"/>
                  <a:pt x="70" y="84"/>
                  <a:pt x="65" y="83"/>
                </a:cubicBezTo>
                <a:cubicBezTo>
                  <a:pt x="57" y="80"/>
                  <a:pt x="52" y="77"/>
                  <a:pt x="52" y="70"/>
                </a:cubicBezTo>
                <a:cubicBezTo>
                  <a:pt x="52" y="64"/>
                  <a:pt x="57" y="59"/>
                  <a:pt x="64" y="58"/>
                </a:cubicBezTo>
                <a:cubicBezTo>
                  <a:pt x="64" y="51"/>
                  <a:pt x="64" y="51"/>
                  <a:pt x="64" y="51"/>
                </a:cubicBezTo>
                <a:cubicBezTo>
                  <a:pt x="71" y="51"/>
                  <a:pt x="71" y="51"/>
                  <a:pt x="71" y="51"/>
                </a:cubicBezTo>
                <a:cubicBezTo>
                  <a:pt x="71" y="57"/>
                  <a:pt x="71" y="57"/>
                  <a:pt x="71" y="57"/>
                </a:cubicBezTo>
                <a:cubicBezTo>
                  <a:pt x="75" y="57"/>
                  <a:pt x="78" y="58"/>
                  <a:pt x="81" y="60"/>
                </a:cubicBezTo>
                <a:cubicBezTo>
                  <a:pt x="79" y="67"/>
                  <a:pt x="79" y="67"/>
                  <a:pt x="79" y="67"/>
                </a:cubicBezTo>
                <a:cubicBezTo>
                  <a:pt x="77" y="66"/>
                  <a:pt x="74" y="65"/>
                  <a:pt x="69" y="65"/>
                </a:cubicBezTo>
                <a:cubicBezTo>
                  <a:pt x="64" y="65"/>
                  <a:pt x="63" y="67"/>
                  <a:pt x="63" y="69"/>
                </a:cubicBezTo>
                <a:cubicBezTo>
                  <a:pt x="63" y="71"/>
                  <a:pt x="65" y="72"/>
                  <a:pt x="71" y="75"/>
                </a:cubicBezTo>
                <a:cubicBezTo>
                  <a:pt x="79" y="78"/>
                  <a:pt x="83" y="81"/>
                  <a:pt x="83" y="88"/>
                </a:cubicBezTo>
                <a:cubicBezTo>
                  <a:pt x="83" y="94"/>
                  <a:pt x="78" y="99"/>
                  <a:pt x="70" y="100"/>
                </a:cubicBezTo>
                <a:close/>
                <a:moveTo>
                  <a:pt x="32" y="3"/>
                </a:moveTo>
                <a:cubicBezTo>
                  <a:pt x="31" y="0"/>
                  <a:pt x="34" y="0"/>
                  <a:pt x="34" y="0"/>
                </a:cubicBezTo>
                <a:cubicBezTo>
                  <a:pt x="98" y="0"/>
                  <a:pt x="98" y="0"/>
                  <a:pt x="98" y="0"/>
                </a:cubicBezTo>
                <a:cubicBezTo>
                  <a:pt x="98" y="0"/>
                  <a:pt x="101" y="0"/>
                  <a:pt x="100" y="3"/>
                </a:cubicBezTo>
                <a:cubicBezTo>
                  <a:pt x="100" y="3"/>
                  <a:pt x="88" y="23"/>
                  <a:pt x="71" y="24"/>
                </a:cubicBezTo>
                <a:cubicBezTo>
                  <a:pt x="61" y="24"/>
                  <a:pt x="61" y="24"/>
                  <a:pt x="61" y="24"/>
                </a:cubicBezTo>
                <a:cubicBezTo>
                  <a:pt x="44" y="23"/>
                  <a:pt x="32" y="3"/>
                  <a:pt x="32" y="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t" anchorCtr="0" bIns="45720" compatLnSpc="1" lIns="91440" numCol="1" rIns="91440" tIns="45720" vert="horz" wrap="square"/>
          <a:p>
            <a:endParaRPr altLang="en-US" lang="zh-CN">
              <a:latin typeface="Arial" panose="020B0604020202020204"/>
              <a:ea typeface="微软雅黑" panose="020B0503020204020204" pitchFamily="34" charset="-122"/>
              <a:sym typeface="Arial" panose="020B0604020202020204"/>
            </a:endParaRPr>
          </a:p>
        </p:txBody>
      </p:sp>
      <p:sp>
        <p:nvSpPr>
          <p:cNvPr id="1048648" name="Freeform 168"/>
          <p:cNvSpPr>
            <a:spLocks noEditPoints="1"/>
          </p:cNvSpPr>
          <p:nvPr/>
        </p:nvSpPr>
        <p:spPr bwMode="auto">
          <a:xfrm>
            <a:off x="4428885" y="4923675"/>
            <a:ext cx="259797" cy="193446"/>
          </a:xfrm>
          <a:custGeom>
            <a:avLst/>
            <a:gdLst>
              <a:gd name="T0" fmla="*/ 131 w 140"/>
              <a:gd name="T1" fmla="*/ 19 h 104"/>
              <a:gd name="T2" fmla="*/ 71 w 140"/>
              <a:gd name="T3" fmla="*/ 1 h 104"/>
              <a:gd name="T4" fmla="*/ 61 w 140"/>
              <a:gd name="T5" fmla="*/ 2 h 104"/>
              <a:gd name="T6" fmla="*/ 55 w 140"/>
              <a:gd name="T7" fmla="*/ 9 h 104"/>
              <a:gd name="T8" fmla="*/ 15 w 140"/>
              <a:gd name="T9" fmla="*/ 26 h 104"/>
              <a:gd name="T10" fmla="*/ 0 w 140"/>
              <a:gd name="T11" fmla="*/ 41 h 104"/>
              <a:gd name="T12" fmla="*/ 0 w 140"/>
              <a:gd name="T13" fmla="*/ 89 h 104"/>
              <a:gd name="T14" fmla="*/ 4 w 140"/>
              <a:gd name="T15" fmla="*/ 100 h 104"/>
              <a:gd name="T16" fmla="*/ 15 w 140"/>
              <a:gd name="T17" fmla="*/ 104 h 104"/>
              <a:gd name="T18" fmla="*/ 86 w 140"/>
              <a:gd name="T19" fmla="*/ 104 h 104"/>
              <a:gd name="T20" fmla="*/ 101 w 140"/>
              <a:gd name="T21" fmla="*/ 89 h 104"/>
              <a:gd name="T22" fmla="*/ 101 w 140"/>
              <a:gd name="T23" fmla="*/ 89 h 104"/>
              <a:gd name="T24" fmla="*/ 111 w 140"/>
              <a:gd name="T25" fmla="*/ 84 h 104"/>
              <a:gd name="T26" fmla="*/ 127 w 140"/>
              <a:gd name="T27" fmla="*/ 75 h 104"/>
              <a:gd name="T28" fmla="*/ 127 w 140"/>
              <a:gd name="T29" fmla="*/ 75 h 104"/>
              <a:gd name="T30" fmla="*/ 139 w 140"/>
              <a:gd name="T31" fmla="*/ 35 h 104"/>
              <a:gd name="T32" fmla="*/ 59 w 140"/>
              <a:gd name="T33" fmla="*/ 26 h 104"/>
              <a:gd name="T34" fmla="*/ 97 w 140"/>
              <a:gd name="T35" fmla="*/ 89 h 104"/>
              <a:gd name="T36" fmla="*/ 4 w 140"/>
              <a:gd name="T37" fmla="*/ 89 h 104"/>
              <a:gd name="T38" fmla="*/ 97 w 140"/>
              <a:gd name="T39" fmla="*/ 89 h 104"/>
              <a:gd name="T40" fmla="*/ 4 w 140"/>
              <a:gd name="T41" fmla="*/ 41 h 104"/>
              <a:gd name="T42" fmla="*/ 97 w 140"/>
              <a:gd name="T43" fmla="*/ 41 h 104"/>
              <a:gd name="T44" fmla="*/ 112 w 140"/>
              <a:gd name="T45" fmla="*/ 80 h 104"/>
              <a:gd name="T46" fmla="*/ 115 w 140"/>
              <a:gd name="T47" fmla="*/ 75 h 104"/>
              <a:gd name="T48" fmla="*/ 101 w 140"/>
              <a:gd name="T49" fmla="*/ 41 h 104"/>
              <a:gd name="T50" fmla="*/ 101 w 140"/>
              <a:gd name="T51" fmla="*/ 39 h 104"/>
              <a:gd name="T52" fmla="*/ 136 w 140"/>
              <a:gd name="T53" fmla="*/ 34 h 104"/>
              <a:gd name="T54" fmla="*/ 58 w 140"/>
              <a:gd name="T55" fmla="*/ 10 h 104"/>
              <a:gd name="T56" fmla="*/ 136 w 140"/>
              <a:gd name="T57" fmla="*/ 34 h 104"/>
              <a:gd name="T58" fmla="*/ 90 w 140"/>
              <a:gd name="T59" fmla="*/ 78 h 104"/>
              <a:gd name="T60" fmla="*/ 59 w 140"/>
              <a:gd name="T61" fmla="*/ 78 h 104"/>
              <a:gd name="T62" fmla="*/ 74 w 140"/>
              <a:gd name="T63" fmla="*/ 94 h 104"/>
              <a:gd name="T64" fmla="*/ 70 w 140"/>
              <a:gd name="T65" fmla="*/ 91 h 104"/>
              <a:gd name="T66" fmla="*/ 71 w 140"/>
              <a:gd name="T67" fmla="*/ 87 h 104"/>
              <a:gd name="T68" fmla="*/ 86 w 140"/>
              <a:gd name="T69" fmla="*/ 84 h 104"/>
              <a:gd name="T70" fmla="*/ 87 w 140"/>
              <a:gd name="T71" fmla="*/ 80 h 104"/>
              <a:gd name="T72" fmla="*/ 87 w 140"/>
              <a:gd name="T73" fmla="*/ 77 h 104"/>
              <a:gd name="T74" fmla="*/ 86 w 140"/>
              <a:gd name="T75" fmla="*/ 73 h 104"/>
              <a:gd name="T76" fmla="*/ 79 w 140"/>
              <a:gd name="T77" fmla="*/ 66 h 104"/>
              <a:gd name="T78" fmla="*/ 85 w 140"/>
              <a:gd name="T79" fmla="*/ 87 h 104"/>
              <a:gd name="T80" fmla="*/ 74 w 140"/>
              <a:gd name="T81" fmla="*/ 66 h 104"/>
              <a:gd name="T82" fmla="*/ 74 w 140"/>
              <a:gd name="T83" fmla="*/ 66 h 104"/>
              <a:gd name="T84" fmla="*/ 79 w 140"/>
              <a:gd name="T85" fmla="*/ 77 h 104"/>
              <a:gd name="T86" fmla="*/ 79 w 140"/>
              <a:gd name="T87" fmla="*/ 80 h 104"/>
              <a:gd name="T88" fmla="*/ 70 w 140"/>
              <a:gd name="T89" fmla="*/ 80 h 104"/>
              <a:gd name="T90" fmla="*/ 68 w 140"/>
              <a:gd name="T91" fmla="*/ 70 h 104"/>
              <a:gd name="T92" fmla="*/ 63 w 140"/>
              <a:gd name="T93" fmla="*/ 73 h 104"/>
              <a:gd name="T94" fmla="*/ 62 w 140"/>
              <a:gd name="T95" fmla="*/ 77 h 104"/>
              <a:gd name="T96" fmla="*/ 67 w 140"/>
              <a:gd name="T97" fmla="*/ 84 h 104"/>
              <a:gd name="T98" fmla="*/ 67 w 140"/>
              <a:gd name="T99" fmla="*/ 80 h 104"/>
              <a:gd name="T100" fmla="*/ 7 w 140"/>
              <a:gd name="T101" fmla="*/ 72 h 104"/>
              <a:gd name="T102" fmla="*/ 55 w 140"/>
              <a:gd name="T103" fmla="*/ 78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140" h="104">
                <a:moveTo>
                  <a:pt x="138" y="25"/>
                </a:moveTo>
                <a:cubicBezTo>
                  <a:pt x="138" y="25"/>
                  <a:pt x="138" y="25"/>
                  <a:pt x="138" y="25"/>
                </a:cubicBezTo>
                <a:cubicBezTo>
                  <a:pt x="137" y="22"/>
                  <a:pt x="134" y="20"/>
                  <a:pt x="131" y="19"/>
                </a:cubicBezTo>
                <a:cubicBezTo>
                  <a:pt x="131" y="19"/>
                  <a:pt x="131" y="19"/>
                  <a:pt x="131" y="19"/>
                </a:cubicBezTo>
                <a:cubicBezTo>
                  <a:pt x="131" y="19"/>
                  <a:pt x="131" y="19"/>
                  <a:pt x="131" y="19"/>
                </a:cubicBezTo>
                <a:cubicBezTo>
                  <a:pt x="71" y="1"/>
                  <a:pt x="71" y="1"/>
                  <a:pt x="71" y="1"/>
                </a:cubicBezTo>
                <a:cubicBezTo>
                  <a:pt x="71" y="1"/>
                  <a:pt x="71" y="1"/>
                  <a:pt x="71" y="1"/>
                </a:cubicBezTo>
                <a:cubicBezTo>
                  <a:pt x="71" y="1"/>
                  <a:pt x="71" y="1"/>
                  <a:pt x="71" y="1"/>
                </a:cubicBezTo>
                <a:cubicBezTo>
                  <a:pt x="68" y="0"/>
                  <a:pt x="64" y="0"/>
                  <a:pt x="61" y="2"/>
                </a:cubicBezTo>
                <a:cubicBezTo>
                  <a:pt x="58" y="3"/>
                  <a:pt x="56" y="6"/>
                  <a:pt x="55" y="9"/>
                </a:cubicBezTo>
                <a:cubicBezTo>
                  <a:pt x="55" y="9"/>
                  <a:pt x="55" y="9"/>
                  <a:pt x="55" y="9"/>
                </a:cubicBezTo>
                <a:cubicBezTo>
                  <a:pt x="55" y="9"/>
                  <a:pt x="55" y="9"/>
                  <a:pt x="55" y="9"/>
                </a:cubicBezTo>
                <a:cubicBezTo>
                  <a:pt x="50" y="26"/>
                  <a:pt x="50" y="26"/>
                  <a:pt x="50" y="26"/>
                </a:cubicBezTo>
                <a:cubicBezTo>
                  <a:pt x="15" y="26"/>
                  <a:pt x="15" y="26"/>
                  <a:pt x="15" y="26"/>
                </a:cubicBezTo>
                <a:cubicBezTo>
                  <a:pt x="15" y="26"/>
                  <a:pt x="15" y="26"/>
                  <a:pt x="15" y="26"/>
                </a:cubicBezTo>
                <a:cubicBezTo>
                  <a:pt x="15" y="26"/>
                  <a:pt x="15" y="26"/>
                  <a:pt x="15" y="26"/>
                </a:cubicBezTo>
                <a:cubicBezTo>
                  <a:pt x="11" y="26"/>
                  <a:pt x="7" y="28"/>
                  <a:pt x="4" y="31"/>
                </a:cubicBezTo>
                <a:cubicBezTo>
                  <a:pt x="2" y="33"/>
                  <a:pt x="0" y="37"/>
                  <a:pt x="0" y="41"/>
                </a:cubicBezTo>
                <a:cubicBezTo>
                  <a:pt x="0" y="41"/>
                  <a:pt x="0" y="41"/>
                  <a:pt x="0" y="41"/>
                </a:cubicBezTo>
                <a:cubicBezTo>
                  <a:pt x="0" y="41"/>
                  <a:pt x="0" y="41"/>
                  <a:pt x="0" y="41"/>
                </a:cubicBezTo>
                <a:cubicBezTo>
                  <a:pt x="0" y="89"/>
                  <a:pt x="0" y="89"/>
                  <a:pt x="0" y="89"/>
                </a:cubicBezTo>
                <a:cubicBezTo>
                  <a:pt x="0" y="89"/>
                  <a:pt x="0" y="89"/>
                  <a:pt x="0" y="89"/>
                </a:cubicBezTo>
                <a:cubicBezTo>
                  <a:pt x="0" y="89"/>
                  <a:pt x="0" y="89"/>
                  <a:pt x="0" y="89"/>
                </a:cubicBezTo>
                <a:cubicBezTo>
                  <a:pt x="0" y="93"/>
                  <a:pt x="2" y="97"/>
                  <a:pt x="4" y="100"/>
                </a:cubicBezTo>
                <a:cubicBezTo>
                  <a:pt x="7" y="102"/>
                  <a:pt x="11" y="104"/>
                  <a:pt x="15" y="104"/>
                </a:cubicBezTo>
                <a:cubicBezTo>
                  <a:pt x="15" y="104"/>
                  <a:pt x="15" y="104"/>
                  <a:pt x="15" y="104"/>
                </a:cubicBezTo>
                <a:cubicBezTo>
                  <a:pt x="15" y="104"/>
                  <a:pt x="15" y="104"/>
                  <a:pt x="15" y="104"/>
                </a:cubicBezTo>
                <a:cubicBezTo>
                  <a:pt x="15" y="104"/>
                  <a:pt x="15" y="104"/>
                  <a:pt x="15" y="104"/>
                </a:cubicBezTo>
                <a:cubicBezTo>
                  <a:pt x="86" y="104"/>
                  <a:pt x="86" y="104"/>
                  <a:pt x="86" y="104"/>
                </a:cubicBezTo>
                <a:cubicBezTo>
                  <a:pt x="86" y="104"/>
                  <a:pt x="86" y="104"/>
                  <a:pt x="86" y="104"/>
                </a:cubicBezTo>
                <a:cubicBezTo>
                  <a:pt x="86" y="104"/>
                  <a:pt x="86" y="104"/>
                  <a:pt x="86" y="104"/>
                </a:cubicBezTo>
                <a:cubicBezTo>
                  <a:pt x="90" y="104"/>
                  <a:pt x="94" y="102"/>
                  <a:pt x="97" y="100"/>
                </a:cubicBezTo>
                <a:cubicBezTo>
                  <a:pt x="100" y="97"/>
                  <a:pt x="101" y="93"/>
                  <a:pt x="101" y="89"/>
                </a:cubicBezTo>
                <a:cubicBezTo>
                  <a:pt x="101" y="89"/>
                  <a:pt x="101" y="89"/>
                  <a:pt x="101" y="89"/>
                </a:cubicBezTo>
                <a:cubicBezTo>
                  <a:pt x="101" y="89"/>
                  <a:pt x="101" y="89"/>
                  <a:pt x="101" y="89"/>
                </a:cubicBezTo>
                <a:cubicBezTo>
                  <a:pt x="101" y="89"/>
                  <a:pt x="101" y="89"/>
                  <a:pt x="101" y="89"/>
                </a:cubicBezTo>
                <a:cubicBezTo>
                  <a:pt x="101" y="81"/>
                  <a:pt x="101" y="81"/>
                  <a:pt x="101" y="81"/>
                </a:cubicBezTo>
                <a:cubicBezTo>
                  <a:pt x="111" y="84"/>
                  <a:pt x="111" y="84"/>
                  <a:pt x="111" y="84"/>
                </a:cubicBezTo>
                <a:cubicBezTo>
                  <a:pt x="111" y="84"/>
                  <a:pt x="111" y="84"/>
                  <a:pt x="111" y="84"/>
                </a:cubicBezTo>
                <a:cubicBezTo>
                  <a:pt x="111" y="84"/>
                  <a:pt x="111" y="84"/>
                  <a:pt x="111" y="84"/>
                </a:cubicBezTo>
                <a:cubicBezTo>
                  <a:pt x="115" y="85"/>
                  <a:pt x="118" y="84"/>
                  <a:pt x="121" y="83"/>
                </a:cubicBezTo>
                <a:cubicBezTo>
                  <a:pt x="124" y="81"/>
                  <a:pt x="126" y="78"/>
                  <a:pt x="127" y="75"/>
                </a:cubicBezTo>
                <a:cubicBezTo>
                  <a:pt x="127" y="75"/>
                  <a:pt x="127" y="75"/>
                  <a:pt x="127" y="75"/>
                </a:cubicBezTo>
                <a:cubicBezTo>
                  <a:pt x="127" y="75"/>
                  <a:pt x="127" y="75"/>
                  <a:pt x="127" y="75"/>
                </a:cubicBezTo>
                <a:cubicBezTo>
                  <a:pt x="127" y="75"/>
                  <a:pt x="127" y="75"/>
                  <a:pt x="127" y="75"/>
                </a:cubicBezTo>
                <a:cubicBezTo>
                  <a:pt x="139" y="35"/>
                  <a:pt x="139" y="35"/>
                  <a:pt x="139" y="35"/>
                </a:cubicBezTo>
                <a:cubicBezTo>
                  <a:pt x="139" y="35"/>
                  <a:pt x="139" y="35"/>
                  <a:pt x="139" y="35"/>
                </a:cubicBezTo>
                <a:cubicBezTo>
                  <a:pt x="139" y="35"/>
                  <a:pt x="139" y="35"/>
                  <a:pt x="139" y="35"/>
                </a:cubicBezTo>
                <a:cubicBezTo>
                  <a:pt x="140" y="32"/>
                  <a:pt x="140" y="28"/>
                  <a:pt x="138" y="25"/>
                </a:cubicBezTo>
                <a:close/>
                <a:moveTo>
                  <a:pt x="54" y="25"/>
                </a:moveTo>
                <a:cubicBezTo>
                  <a:pt x="59" y="26"/>
                  <a:pt x="59" y="26"/>
                  <a:pt x="59" y="26"/>
                </a:cubicBezTo>
                <a:cubicBezTo>
                  <a:pt x="54" y="26"/>
                  <a:pt x="54" y="26"/>
                  <a:pt x="54" y="26"/>
                </a:cubicBezTo>
                <a:lnTo>
                  <a:pt x="54" y="25"/>
                </a:lnTo>
                <a:close/>
                <a:moveTo>
                  <a:pt x="97" y="89"/>
                </a:moveTo>
                <a:cubicBezTo>
                  <a:pt x="97" y="95"/>
                  <a:pt x="92" y="100"/>
                  <a:pt x="86" y="100"/>
                </a:cubicBezTo>
                <a:cubicBezTo>
                  <a:pt x="15" y="100"/>
                  <a:pt x="15" y="100"/>
                  <a:pt x="15" y="100"/>
                </a:cubicBezTo>
                <a:cubicBezTo>
                  <a:pt x="9" y="100"/>
                  <a:pt x="4" y="95"/>
                  <a:pt x="4" y="89"/>
                </a:cubicBezTo>
                <a:cubicBezTo>
                  <a:pt x="4" y="59"/>
                  <a:pt x="4" y="59"/>
                  <a:pt x="4" y="59"/>
                </a:cubicBezTo>
                <a:cubicBezTo>
                  <a:pt x="97" y="59"/>
                  <a:pt x="97" y="59"/>
                  <a:pt x="97" y="59"/>
                </a:cubicBezTo>
                <a:lnTo>
                  <a:pt x="97" y="89"/>
                </a:lnTo>
                <a:close/>
                <a:moveTo>
                  <a:pt x="97" y="47"/>
                </a:moveTo>
                <a:cubicBezTo>
                  <a:pt x="4" y="47"/>
                  <a:pt x="4" y="47"/>
                  <a:pt x="4" y="47"/>
                </a:cubicBezTo>
                <a:cubicBezTo>
                  <a:pt x="4" y="41"/>
                  <a:pt x="4" y="41"/>
                  <a:pt x="4" y="41"/>
                </a:cubicBezTo>
                <a:cubicBezTo>
                  <a:pt x="4" y="35"/>
                  <a:pt x="9" y="31"/>
                  <a:pt x="15" y="31"/>
                </a:cubicBezTo>
                <a:cubicBezTo>
                  <a:pt x="86" y="31"/>
                  <a:pt x="86" y="31"/>
                  <a:pt x="86" y="31"/>
                </a:cubicBezTo>
                <a:cubicBezTo>
                  <a:pt x="92" y="31"/>
                  <a:pt x="97" y="35"/>
                  <a:pt x="97" y="41"/>
                </a:cubicBezTo>
                <a:lnTo>
                  <a:pt x="97" y="47"/>
                </a:lnTo>
                <a:close/>
                <a:moveTo>
                  <a:pt x="124" y="74"/>
                </a:moveTo>
                <a:cubicBezTo>
                  <a:pt x="122" y="79"/>
                  <a:pt x="117" y="82"/>
                  <a:pt x="112" y="80"/>
                </a:cubicBezTo>
                <a:cubicBezTo>
                  <a:pt x="101" y="77"/>
                  <a:pt x="101" y="77"/>
                  <a:pt x="101" y="77"/>
                </a:cubicBezTo>
                <a:cubicBezTo>
                  <a:pt x="101" y="71"/>
                  <a:pt x="101" y="71"/>
                  <a:pt x="101" y="71"/>
                </a:cubicBezTo>
                <a:cubicBezTo>
                  <a:pt x="115" y="75"/>
                  <a:pt x="115" y="75"/>
                  <a:pt x="115" y="75"/>
                </a:cubicBezTo>
                <a:cubicBezTo>
                  <a:pt x="118" y="65"/>
                  <a:pt x="118" y="65"/>
                  <a:pt x="118" y="65"/>
                </a:cubicBezTo>
                <a:cubicBezTo>
                  <a:pt x="101" y="60"/>
                  <a:pt x="101" y="60"/>
                  <a:pt x="101" y="60"/>
                </a:cubicBezTo>
                <a:cubicBezTo>
                  <a:pt x="101" y="41"/>
                  <a:pt x="101" y="41"/>
                  <a:pt x="101" y="41"/>
                </a:cubicBezTo>
                <a:cubicBezTo>
                  <a:pt x="101" y="41"/>
                  <a:pt x="101" y="41"/>
                  <a:pt x="101" y="41"/>
                </a:cubicBezTo>
                <a:cubicBezTo>
                  <a:pt x="101" y="41"/>
                  <a:pt x="101" y="41"/>
                  <a:pt x="101" y="41"/>
                </a:cubicBezTo>
                <a:cubicBezTo>
                  <a:pt x="101" y="40"/>
                  <a:pt x="101" y="40"/>
                  <a:pt x="101" y="39"/>
                </a:cubicBezTo>
                <a:cubicBezTo>
                  <a:pt x="131" y="48"/>
                  <a:pt x="131" y="48"/>
                  <a:pt x="131" y="48"/>
                </a:cubicBezTo>
                <a:lnTo>
                  <a:pt x="124" y="74"/>
                </a:lnTo>
                <a:close/>
                <a:moveTo>
                  <a:pt x="136" y="34"/>
                </a:moveTo>
                <a:cubicBezTo>
                  <a:pt x="135" y="38"/>
                  <a:pt x="135" y="38"/>
                  <a:pt x="135" y="38"/>
                </a:cubicBezTo>
                <a:cubicBezTo>
                  <a:pt x="57" y="15"/>
                  <a:pt x="57" y="15"/>
                  <a:pt x="57" y="15"/>
                </a:cubicBezTo>
                <a:cubicBezTo>
                  <a:pt x="58" y="10"/>
                  <a:pt x="58" y="10"/>
                  <a:pt x="58" y="10"/>
                </a:cubicBezTo>
                <a:cubicBezTo>
                  <a:pt x="60" y="5"/>
                  <a:pt x="65" y="3"/>
                  <a:pt x="70" y="4"/>
                </a:cubicBezTo>
                <a:cubicBezTo>
                  <a:pt x="130" y="22"/>
                  <a:pt x="130" y="22"/>
                  <a:pt x="130" y="22"/>
                </a:cubicBezTo>
                <a:cubicBezTo>
                  <a:pt x="135" y="24"/>
                  <a:pt x="137" y="29"/>
                  <a:pt x="136" y="34"/>
                </a:cubicBezTo>
                <a:close/>
                <a:moveTo>
                  <a:pt x="74" y="94"/>
                </a:moveTo>
                <a:cubicBezTo>
                  <a:pt x="83" y="94"/>
                  <a:pt x="90" y="87"/>
                  <a:pt x="90" y="78"/>
                </a:cubicBezTo>
                <a:cubicBezTo>
                  <a:pt x="90" y="78"/>
                  <a:pt x="90" y="78"/>
                  <a:pt x="90" y="78"/>
                </a:cubicBezTo>
                <a:cubicBezTo>
                  <a:pt x="90" y="70"/>
                  <a:pt x="83" y="62"/>
                  <a:pt x="74" y="62"/>
                </a:cubicBezTo>
                <a:cubicBezTo>
                  <a:pt x="68" y="62"/>
                  <a:pt x="62" y="66"/>
                  <a:pt x="60" y="72"/>
                </a:cubicBezTo>
                <a:cubicBezTo>
                  <a:pt x="59" y="74"/>
                  <a:pt x="59" y="76"/>
                  <a:pt x="59" y="78"/>
                </a:cubicBezTo>
                <a:cubicBezTo>
                  <a:pt x="59" y="78"/>
                  <a:pt x="59" y="78"/>
                  <a:pt x="59" y="78"/>
                </a:cubicBezTo>
                <a:cubicBezTo>
                  <a:pt x="59" y="80"/>
                  <a:pt x="59" y="82"/>
                  <a:pt x="60" y="84"/>
                </a:cubicBezTo>
                <a:cubicBezTo>
                  <a:pt x="62" y="90"/>
                  <a:pt x="68" y="94"/>
                  <a:pt x="74" y="94"/>
                </a:cubicBezTo>
                <a:close/>
                <a:moveTo>
                  <a:pt x="64" y="87"/>
                </a:moveTo>
                <a:cubicBezTo>
                  <a:pt x="68" y="87"/>
                  <a:pt x="68" y="87"/>
                  <a:pt x="68" y="87"/>
                </a:cubicBezTo>
                <a:cubicBezTo>
                  <a:pt x="69" y="88"/>
                  <a:pt x="69" y="90"/>
                  <a:pt x="70" y="91"/>
                </a:cubicBezTo>
                <a:cubicBezTo>
                  <a:pt x="68" y="90"/>
                  <a:pt x="66" y="88"/>
                  <a:pt x="64" y="87"/>
                </a:cubicBezTo>
                <a:close/>
                <a:moveTo>
                  <a:pt x="74" y="91"/>
                </a:moveTo>
                <a:cubicBezTo>
                  <a:pt x="73" y="91"/>
                  <a:pt x="72" y="89"/>
                  <a:pt x="71" y="87"/>
                </a:cubicBezTo>
                <a:cubicBezTo>
                  <a:pt x="78" y="87"/>
                  <a:pt x="78" y="87"/>
                  <a:pt x="78" y="87"/>
                </a:cubicBezTo>
                <a:cubicBezTo>
                  <a:pt x="77" y="89"/>
                  <a:pt x="76" y="91"/>
                  <a:pt x="74" y="91"/>
                </a:cubicBezTo>
                <a:close/>
                <a:moveTo>
                  <a:pt x="86" y="84"/>
                </a:moveTo>
                <a:cubicBezTo>
                  <a:pt x="82" y="84"/>
                  <a:pt x="82" y="84"/>
                  <a:pt x="82" y="84"/>
                </a:cubicBezTo>
                <a:cubicBezTo>
                  <a:pt x="82" y="83"/>
                  <a:pt x="82" y="81"/>
                  <a:pt x="82" y="80"/>
                </a:cubicBezTo>
                <a:cubicBezTo>
                  <a:pt x="87" y="80"/>
                  <a:pt x="87" y="80"/>
                  <a:pt x="87" y="80"/>
                </a:cubicBezTo>
                <a:cubicBezTo>
                  <a:pt x="87" y="81"/>
                  <a:pt x="87" y="83"/>
                  <a:pt x="86" y="84"/>
                </a:cubicBezTo>
                <a:close/>
                <a:moveTo>
                  <a:pt x="86" y="73"/>
                </a:moveTo>
                <a:cubicBezTo>
                  <a:pt x="87" y="74"/>
                  <a:pt x="87" y="76"/>
                  <a:pt x="87" y="77"/>
                </a:cubicBezTo>
                <a:cubicBezTo>
                  <a:pt x="82" y="77"/>
                  <a:pt x="82" y="77"/>
                  <a:pt x="82" y="77"/>
                </a:cubicBezTo>
                <a:cubicBezTo>
                  <a:pt x="82" y="76"/>
                  <a:pt x="82" y="74"/>
                  <a:pt x="82" y="73"/>
                </a:cubicBezTo>
                <a:lnTo>
                  <a:pt x="86" y="73"/>
                </a:lnTo>
                <a:close/>
                <a:moveTo>
                  <a:pt x="85" y="70"/>
                </a:moveTo>
                <a:cubicBezTo>
                  <a:pt x="81" y="70"/>
                  <a:pt x="81" y="70"/>
                  <a:pt x="81" y="70"/>
                </a:cubicBezTo>
                <a:cubicBezTo>
                  <a:pt x="80" y="69"/>
                  <a:pt x="80" y="67"/>
                  <a:pt x="79" y="66"/>
                </a:cubicBezTo>
                <a:cubicBezTo>
                  <a:pt x="81" y="67"/>
                  <a:pt x="83" y="68"/>
                  <a:pt x="85" y="70"/>
                </a:cubicBezTo>
                <a:close/>
                <a:moveTo>
                  <a:pt x="81" y="87"/>
                </a:moveTo>
                <a:cubicBezTo>
                  <a:pt x="85" y="87"/>
                  <a:pt x="85" y="87"/>
                  <a:pt x="85" y="87"/>
                </a:cubicBezTo>
                <a:cubicBezTo>
                  <a:pt x="83" y="88"/>
                  <a:pt x="81" y="90"/>
                  <a:pt x="79" y="91"/>
                </a:cubicBezTo>
                <a:cubicBezTo>
                  <a:pt x="80" y="90"/>
                  <a:pt x="80" y="88"/>
                  <a:pt x="81" y="87"/>
                </a:cubicBezTo>
                <a:close/>
                <a:moveTo>
                  <a:pt x="74" y="66"/>
                </a:moveTo>
                <a:cubicBezTo>
                  <a:pt x="76" y="66"/>
                  <a:pt x="77" y="67"/>
                  <a:pt x="78" y="70"/>
                </a:cubicBezTo>
                <a:cubicBezTo>
                  <a:pt x="71" y="70"/>
                  <a:pt x="71" y="70"/>
                  <a:pt x="71" y="70"/>
                </a:cubicBezTo>
                <a:cubicBezTo>
                  <a:pt x="72" y="67"/>
                  <a:pt x="73" y="66"/>
                  <a:pt x="74" y="66"/>
                </a:cubicBezTo>
                <a:close/>
                <a:moveTo>
                  <a:pt x="70" y="73"/>
                </a:moveTo>
                <a:cubicBezTo>
                  <a:pt x="79" y="73"/>
                  <a:pt x="79" y="73"/>
                  <a:pt x="79" y="73"/>
                </a:cubicBezTo>
                <a:cubicBezTo>
                  <a:pt x="79" y="74"/>
                  <a:pt x="79" y="76"/>
                  <a:pt x="79" y="77"/>
                </a:cubicBezTo>
                <a:cubicBezTo>
                  <a:pt x="70" y="77"/>
                  <a:pt x="70" y="77"/>
                  <a:pt x="70" y="77"/>
                </a:cubicBezTo>
                <a:cubicBezTo>
                  <a:pt x="70" y="76"/>
                  <a:pt x="70" y="74"/>
                  <a:pt x="70" y="73"/>
                </a:cubicBezTo>
                <a:close/>
                <a:moveTo>
                  <a:pt x="79" y="80"/>
                </a:moveTo>
                <a:cubicBezTo>
                  <a:pt x="79" y="81"/>
                  <a:pt x="79" y="83"/>
                  <a:pt x="79" y="84"/>
                </a:cubicBezTo>
                <a:cubicBezTo>
                  <a:pt x="70" y="84"/>
                  <a:pt x="70" y="84"/>
                  <a:pt x="70" y="84"/>
                </a:cubicBezTo>
                <a:cubicBezTo>
                  <a:pt x="70" y="83"/>
                  <a:pt x="70" y="81"/>
                  <a:pt x="70" y="80"/>
                </a:cubicBezTo>
                <a:lnTo>
                  <a:pt x="79" y="80"/>
                </a:lnTo>
                <a:close/>
                <a:moveTo>
                  <a:pt x="70" y="66"/>
                </a:moveTo>
                <a:cubicBezTo>
                  <a:pt x="69" y="67"/>
                  <a:pt x="69" y="69"/>
                  <a:pt x="68" y="70"/>
                </a:cubicBezTo>
                <a:cubicBezTo>
                  <a:pt x="64" y="70"/>
                  <a:pt x="64" y="70"/>
                  <a:pt x="64" y="70"/>
                </a:cubicBezTo>
                <a:cubicBezTo>
                  <a:pt x="66" y="68"/>
                  <a:pt x="68" y="67"/>
                  <a:pt x="70" y="66"/>
                </a:cubicBezTo>
                <a:close/>
                <a:moveTo>
                  <a:pt x="63" y="73"/>
                </a:moveTo>
                <a:cubicBezTo>
                  <a:pt x="67" y="73"/>
                  <a:pt x="67" y="73"/>
                  <a:pt x="67" y="73"/>
                </a:cubicBezTo>
                <a:cubicBezTo>
                  <a:pt x="67" y="74"/>
                  <a:pt x="67" y="76"/>
                  <a:pt x="67" y="77"/>
                </a:cubicBezTo>
                <a:cubicBezTo>
                  <a:pt x="62" y="77"/>
                  <a:pt x="62" y="77"/>
                  <a:pt x="62" y="77"/>
                </a:cubicBezTo>
                <a:cubicBezTo>
                  <a:pt x="62" y="76"/>
                  <a:pt x="62" y="74"/>
                  <a:pt x="63" y="73"/>
                </a:cubicBezTo>
                <a:close/>
                <a:moveTo>
                  <a:pt x="67" y="80"/>
                </a:moveTo>
                <a:cubicBezTo>
                  <a:pt x="67" y="81"/>
                  <a:pt x="67" y="83"/>
                  <a:pt x="67" y="84"/>
                </a:cubicBezTo>
                <a:cubicBezTo>
                  <a:pt x="63" y="84"/>
                  <a:pt x="63" y="84"/>
                  <a:pt x="63" y="84"/>
                </a:cubicBezTo>
                <a:cubicBezTo>
                  <a:pt x="62" y="83"/>
                  <a:pt x="62" y="81"/>
                  <a:pt x="62" y="80"/>
                </a:cubicBezTo>
                <a:lnTo>
                  <a:pt x="67" y="80"/>
                </a:lnTo>
                <a:close/>
                <a:moveTo>
                  <a:pt x="56" y="84"/>
                </a:moveTo>
                <a:cubicBezTo>
                  <a:pt x="7" y="84"/>
                  <a:pt x="7" y="84"/>
                  <a:pt x="7" y="84"/>
                </a:cubicBezTo>
                <a:cubicBezTo>
                  <a:pt x="7" y="72"/>
                  <a:pt x="7" y="72"/>
                  <a:pt x="7" y="72"/>
                </a:cubicBezTo>
                <a:cubicBezTo>
                  <a:pt x="56" y="72"/>
                  <a:pt x="56" y="72"/>
                  <a:pt x="56" y="72"/>
                </a:cubicBezTo>
                <a:cubicBezTo>
                  <a:pt x="55" y="74"/>
                  <a:pt x="55" y="76"/>
                  <a:pt x="55" y="78"/>
                </a:cubicBezTo>
                <a:cubicBezTo>
                  <a:pt x="55" y="78"/>
                  <a:pt x="55" y="78"/>
                  <a:pt x="55" y="78"/>
                </a:cubicBezTo>
                <a:cubicBezTo>
                  <a:pt x="55" y="80"/>
                  <a:pt x="55" y="82"/>
                  <a:pt x="56" y="8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="t" anchorCtr="0" bIns="45720" compatLnSpc="1" lIns="91440" numCol="1" rIns="91440" tIns="45720" vert="horz" wrap="square"/>
          <a:p>
            <a:endParaRPr altLang="en-US" lang="zh-CN">
              <a:latin typeface="Arial" panose="020B0604020202020204"/>
              <a:ea typeface="微软雅黑" panose="020B0503020204020204" pitchFamily="34" charset="-122"/>
              <a:sym typeface="Arial" panose="020B0604020202020204"/>
            </a:endParaRPr>
          </a:p>
        </p:txBody>
      </p:sp>
      <p:pic>
        <p:nvPicPr>
          <p:cNvPr id="2097194" name=""/>
          <p:cNvPicPr>
            <a:picLocks/>
          </p:cNvPicPr>
          <p:nvPr/>
        </p:nvPicPr>
        <p:blipFill>
          <a:blip xmlns:r="http://schemas.openxmlformats.org/officeDocument/2006/relationships" r:embed="rId2"/>
          <a:srcRect l="0" t="11024" r="10" b="10901"/>
          <a:stretch>
            <a:fillRect/>
          </a:stretch>
        </p:blipFill>
        <p:spPr>
          <a:xfrm>
            <a:off x="2451121" y="1424281"/>
            <a:ext cx="4418347" cy="4015771"/>
          </a:xfrm>
          <a:prstGeom prst="rect"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spd="slow" p14:dur="1000">
        <p:extLst>
          <p:ext uri="http://mobile.wps.com/transition/2016/1">
            <p:transition val="wps_appear_l_1000"/>
          </p:ext>
        </p:extLst>
      </p:transition>
    </mc:Choice>
    <mc:Fallback>
      <p:transition spd="slow">
        <p:fade/>
      </p:transition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7"/>
                                        <p:tgtEl>
                                          <p:spTgt spid="10486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8"/>
                                        <p:tgtEl>
                                          <p:spTgt spid="10486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grpId="0" id="9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11"/>
                                        <p:tgtEl>
                                          <p:spTgt spid="10486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12"/>
                                        <p:tgtEl>
                                          <p:spTgt spid="10486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grpId="0" id="21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23"/>
                                        <p:tgtEl>
                                          <p:spTgt spid="10486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24"/>
                                        <p:tgtEl>
                                          <p:spTgt spid="10486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grpId="0" id="25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27"/>
                                        <p:tgtEl>
                                          <p:spTgt spid="10486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28"/>
                                        <p:tgtEl>
                                          <p:spTgt spid="10486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41">
                            <p:stCondLst>
                              <p:cond delay="500"/>
                            </p:stCondLst>
                            <p:childTnLst>
                              <p:par>
                                <p:cTn fill="hold" id="42" nodeType="afterEffect" presetClass="entr" presetID="2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dur="500" id="44"/>
                                        <p:tgtEl>
                                          <p:spTgt spid="31457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45" nodeType="with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dur="500" id="47"/>
                                        <p:tgtEl>
                                          <p:spTgt spid="31457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48" nodeType="withEffect" presetClass="entr" presetID="2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dur="500" id="50"/>
                                        <p:tgtEl>
                                          <p:spTgt spid="31457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645" grpId="0"/>
      <p:bldP spid="1048646" grpId="0"/>
      <p:bldP spid="1048647" grpId="0" animBg="1"/>
      <p:bldP spid="104864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95" name="图片 7"/>
          <p:cNvPicPr>
            <a:picLocks noChangeAspect="1"/>
          </p:cNvPicPr>
          <p:nvPr/>
        </p:nvPicPr>
        <p:blipFill rotWithShape="1">
          <a:blip xmlns:r="http://schemas.openxmlformats.org/officeDocument/2006/relationships" r:embed="rId1" cstate="print"/>
          <a:srcRect l="8133" r="5703" b="26169"/>
          <a:stretch>
            <a:fillRect/>
          </a:stretch>
        </p:blipFill>
        <p:spPr>
          <a:xfrm rot="16200000" flipH="1" flipV="1">
            <a:off x="7639141" y="-3233399"/>
            <a:ext cx="4453455" cy="8102135"/>
          </a:xfrm>
          <a:custGeom>
            <a:avLst/>
            <a:gdLst>
              <a:gd name="connsiteX0" fmla="*/ 0 w 6486398"/>
              <a:gd name="connsiteY0" fmla="*/ 0 h 8173486"/>
              <a:gd name="connsiteX1" fmla="*/ 0 w 6486398"/>
              <a:gd name="connsiteY1" fmla="*/ 8173486 h 8173486"/>
              <a:gd name="connsiteX2" fmla="*/ 6486398 w 6486398"/>
              <a:gd name="connsiteY2" fmla="*/ 8173486 h 8173486"/>
              <a:gd name="connsiteX3" fmla="*/ 6486398 w 6486398"/>
              <a:gd name="connsiteY3" fmla="*/ 0 h 8173486"/>
              <a:gd name="connsiteX4" fmla="*/ 3806043 w 6486398"/>
              <a:gd name="connsiteY4" fmla="*/ 0 h 8173486"/>
              <a:gd name="connsiteX5" fmla="*/ 3830610 w 6486398"/>
              <a:gd name="connsiteY5" fmla="*/ 106676 h 8173486"/>
              <a:gd name="connsiteX6" fmla="*/ 3711072 w 6486398"/>
              <a:gd name="connsiteY6" fmla="*/ 559704 h 8173486"/>
              <a:gd name="connsiteX7" fmla="*/ 3106360 w 6486398"/>
              <a:gd name="connsiteY7" fmla="*/ 425461 h 8173486"/>
              <a:gd name="connsiteX8" fmla="*/ 3018719 w 6486398"/>
              <a:gd name="connsiteY8" fmla="*/ 351299 h 8173486"/>
              <a:gd name="connsiteX9" fmla="*/ 2993112 w 6486398"/>
              <a:gd name="connsiteY9" fmla="*/ 377260 h 8173486"/>
              <a:gd name="connsiteX10" fmla="*/ 2083281 w 6486398"/>
              <a:gd name="connsiteY10" fmla="*/ 641718 h 8173486"/>
              <a:gd name="connsiteX11" fmla="*/ 1048565 w 6486398"/>
              <a:gd name="connsiteY11" fmla="*/ 136391 h 8173486"/>
              <a:gd name="connsiteX12" fmla="*/ 1069586 w 6486398"/>
              <a:gd name="connsiteY12" fmla="*/ 34550 h 8173486"/>
              <a:gd name="connsiteX13" fmla="*/ 1087777 w 6486398"/>
              <a:gd name="connsiteY13" fmla="*/ 0 h 8173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6486398" h="8173486">
                <a:moveTo>
                  <a:pt x="0" y="0"/>
                </a:moveTo>
                <a:lnTo>
                  <a:pt x="0" y="8173486"/>
                </a:lnTo>
                <a:lnTo>
                  <a:pt x="6486398" y="8173486"/>
                </a:lnTo>
                <a:lnTo>
                  <a:pt x="6486398" y="0"/>
                </a:lnTo>
                <a:lnTo>
                  <a:pt x="3806043" y="0"/>
                </a:lnTo>
                <a:lnTo>
                  <a:pt x="3830610" y="106676"/>
                </a:lnTo>
                <a:cubicBezTo>
                  <a:pt x="3862799" y="312559"/>
                  <a:pt x="3825496" y="479835"/>
                  <a:pt x="3711072" y="559704"/>
                </a:cubicBezTo>
                <a:cubicBezTo>
                  <a:pt x="3568042" y="659541"/>
                  <a:pt x="3338361" y="599176"/>
                  <a:pt x="3106360" y="425461"/>
                </a:cubicBezTo>
                <a:lnTo>
                  <a:pt x="3018719" y="351299"/>
                </a:lnTo>
                <a:lnTo>
                  <a:pt x="2993112" y="377260"/>
                </a:lnTo>
                <a:cubicBezTo>
                  <a:pt x="2817894" y="534783"/>
                  <a:pt x="2476158" y="641718"/>
                  <a:pt x="2083281" y="641718"/>
                </a:cubicBezTo>
                <a:cubicBezTo>
                  <a:pt x="1511823" y="641718"/>
                  <a:pt x="1048565" y="415475"/>
                  <a:pt x="1048565" y="136391"/>
                </a:cubicBezTo>
                <a:cubicBezTo>
                  <a:pt x="1048565" y="101505"/>
                  <a:pt x="1055803" y="67445"/>
                  <a:pt x="1069586" y="34550"/>
                </a:cubicBezTo>
                <a:lnTo>
                  <a:pt x="1087777" y="0"/>
                </a:lnTo>
                <a:close/>
              </a:path>
            </a:pathLst>
          </a:custGeom>
        </p:spPr>
      </p:pic>
      <p:sp>
        <p:nvSpPr>
          <p:cNvPr id="1048649" name="矩形 10"/>
          <p:cNvSpPr/>
          <p:nvPr/>
        </p:nvSpPr>
        <p:spPr>
          <a:xfrm>
            <a:off x="2654859" y="1348359"/>
            <a:ext cx="137160" cy="1666239"/>
          </a:xfrm>
          <a:prstGeom prst="rect"/>
        </p:spPr>
        <p:txBody>
          <a:bodyPr wrap="none">
            <a:spAutoFit/>
          </a:bodyPr>
          <a:p>
            <a:pPr algn="r"/>
            <a:endParaRPr altLang="en-US" b="1" dirty="0" sz="8800" lang="zh-CN">
              <a:solidFill>
                <a:srgbClr val="FFFFFF"/>
              </a:solidFill>
              <a:latin typeface="张海山锐线体2.0" panose="02000000000000000000" pitchFamily="2" charset="-122"/>
              <a:ea typeface="张海山锐线体2.0" panose="02000000000000000000" pitchFamily="2" charset="-122"/>
            </a:endParaRPr>
          </a:p>
        </p:txBody>
      </p:sp>
      <p:sp>
        <p:nvSpPr>
          <p:cNvPr id="1048650" name=""/>
          <p:cNvSpPr txBox="1"/>
          <p:nvPr/>
        </p:nvSpPr>
        <p:spPr>
          <a:xfrm>
            <a:off x="0" y="1047618"/>
            <a:ext cx="7351935" cy="1310640"/>
          </a:xfrm>
          <a:prstGeom prst="rect"/>
        </p:spPr>
        <p:txBody>
          <a:bodyPr rtlCol="0" wrap="square">
            <a:spAutoFit/>
          </a:bodyPr>
          <a:p>
            <a:r>
              <a:rPr sz="4050" lang="en-US">
                <a:solidFill>
                  <a:srgbClr val="000000"/>
                </a:solidFill>
              </a:rPr>
              <a:t>O</a:t>
            </a:r>
            <a:r>
              <a:rPr sz="4050" lang="en-US">
                <a:solidFill>
                  <a:srgbClr val="000000"/>
                </a:solidFill>
              </a:rPr>
              <a:t>n</a:t>
            </a:r>
            <a:r>
              <a:rPr sz="4050" lang="en-US">
                <a:solidFill>
                  <a:srgbClr val="000000"/>
                </a:solidFill>
              </a:rPr>
              <a:t> </a:t>
            </a:r>
            <a:r>
              <a:rPr sz="4050" lang="en-US">
                <a:solidFill>
                  <a:srgbClr val="000000"/>
                </a:solidFill>
              </a:rPr>
              <a:t>p</a:t>
            </a:r>
            <a:r>
              <a:rPr sz="4050" lang="en-US">
                <a:solidFill>
                  <a:srgbClr val="000000"/>
                </a:solidFill>
              </a:rPr>
              <a:t>a</a:t>
            </a:r>
            <a:r>
              <a:rPr sz="4050" lang="en-US">
                <a:solidFill>
                  <a:srgbClr val="000000"/>
                </a:solidFill>
              </a:rPr>
              <a:t>g</a:t>
            </a:r>
            <a:r>
              <a:rPr sz="4050" lang="en-US">
                <a:solidFill>
                  <a:srgbClr val="000000"/>
                </a:solidFill>
              </a:rPr>
              <a:t>e</a:t>
            </a:r>
            <a:r>
              <a:rPr sz="4050" lang="en-US">
                <a:solidFill>
                  <a:srgbClr val="000000"/>
                </a:solidFill>
              </a:rPr>
              <a:t> </a:t>
            </a:r>
            <a:r>
              <a:rPr sz="4050" lang="en-US">
                <a:solidFill>
                  <a:srgbClr val="000000"/>
                </a:solidFill>
              </a:rPr>
              <a:t>o</a:t>
            </a:r>
            <a:r>
              <a:rPr sz="4050" lang="en-US">
                <a:solidFill>
                  <a:srgbClr val="000000"/>
                </a:solidFill>
              </a:rPr>
              <a:t>p</a:t>
            </a:r>
            <a:r>
              <a:rPr sz="4050" lang="en-US">
                <a:solidFill>
                  <a:srgbClr val="000000"/>
                </a:solidFill>
              </a:rPr>
              <a:t>t</a:t>
            </a:r>
            <a:r>
              <a:rPr sz="4050" lang="en-US">
                <a:solidFill>
                  <a:srgbClr val="000000"/>
                </a:solidFill>
              </a:rPr>
              <a:t>imisation</a:t>
            </a:r>
            <a:r>
              <a:rPr sz="4050" lang="en-US">
                <a:solidFill>
                  <a:srgbClr val="000000"/>
                </a:solidFill>
              </a:rPr>
              <a:t>:</a:t>
            </a:r>
            <a:endParaRPr sz="4050" lang="en-IN">
              <a:solidFill>
                <a:srgbClr val="000000"/>
              </a:solidFill>
            </a:endParaRPr>
          </a:p>
          <a:p>
            <a:endParaRPr sz="2800" lang="en-IN">
              <a:solidFill>
                <a:srgbClr val="000000"/>
              </a:solidFill>
            </a:endParaRPr>
          </a:p>
        </p:txBody>
      </p:sp>
      <p:pic>
        <p:nvPicPr>
          <p:cNvPr id="2097196" name=""/>
          <p:cNvPicPr>
            <a:picLocks/>
          </p:cNvPicPr>
          <p:nvPr/>
        </p:nvPicPr>
        <p:blipFill>
          <a:blip xmlns:r="http://schemas.openxmlformats.org/officeDocument/2006/relationships" r:embed="rId2"/>
          <a:srcRect l="0" t="17175" r="0" b="-61"/>
          <a:stretch>
            <a:fillRect/>
          </a:stretch>
        </p:blipFill>
        <p:spPr>
          <a:xfrm>
            <a:off x="853906" y="1973199"/>
            <a:ext cx="5247595" cy="3592252"/>
          </a:xfrm>
          <a:prstGeom prst="rect"/>
        </p:spPr>
      </p:pic>
      <p:pic>
        <p:nvPicPr>
          <p:cNvPr id="2097197" name="图片 5"/>
          <p:cNvPicPr>
            <a:picLocks/>
          </p:cNvPicPr>
          <p:nvPr/>
        </p:nvPicPr>
        <p:blipFill rotWithShape="1">
          <a:blip xmlns:r="http://schemas.openxmlformats.org/officeDocument/2006/relationships" r:embed="rId3" cstate="print"/>
          <a:srcRect l="8133" r="5703" b="26169"/>
          <a:stretch>
            <a:fillRect/>
          </a:stretch>
        </p:blipFill>
        <p:spPr>
          <a:xfrm>
            <a:off x="-323840" y="5261592"/>
            <a:ext cx="2978699" cy="2883273"/>
          </a:xfrm>
          <a:prstGeom prst="rect"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spd="slow" p14:dur="1000">
        <p:extLst>
          <p:ext uri="http://mobile.wps.com/transition/2016/1">
            <p:transition val="wps_appear_l_1000"/>
          </p:ext>
        </p:extLst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9" name=""/>
          <p:cNvSpPr txBox="1"/>
          <p:nvPr/>
        </p:nvSpPr>
        <p:spPr>
          <a:xfrm>
            <a:off x="318333" y="276614"/>
            <a:ext cx="7825185" cy="739141"/>
          </a:xfrm>
          <a:prstGeom prst="rect"/>
        </p:spPr>
        <p:txBody>
          <a:bodyPr rtlCol="0" wrap="square">
            <a:spAutoFit/>
          </a:bodyPr>
          <a:p>
            <a:r>
              <a:rPr sz="3600" lang="en-US">
                <a:solidFill>
                  <a:srgbClr val="3399FF"/>
                </a:solidFill>
              </a:rPr>
              <a:t>D</a:t>
            </a:r>
            <a:r>
              <a:rPr sz="3600" lang="en-US">
                <a:solidFill>
                  <a:srgbClr val="3399FF"/>
                </a:solidFill>
              </a:rPr>
              <a:t>e</a:t>
            </a:r>
            <a:r>
              <a:rPr sz="3600" lang="en-US">
                <a:solidFill>
                  <a:srgbClr val="3399FF"/>
                </a:solidFill>
              </a:rPr>
              <a:t>t</a:t>
            </a:r>
            <a:r>
              <a:rPr sz="3600" lang="en-US">
                <a:solidFill>
                  <a:srgbClr val="3399FF"/>
                </a:solidFill>
              </a:rPr>
              <a:t>a</a:t>
            </a:r>
            <a:r>
              <a:rPr sz="3600" lang="en-US">
                <a:solidFill>
                  <a:srgbClr val="3399FF"/>
                </a:solidFill>
              </a:rPr>
              <a:t>ils </a:t>
            </a:r>
            <a:r>
              <a:rPr sz="3600" lang="en-US">
                <a:solidFill>
                  <a:srgbClr val="3399FF"/>
                </a:solidFill>
              </a:rPr>
              <a:t>o</a:t>
            </a:r>
            <a:r>
              <a:rPr sz="3600" lang="en-US">
                <a:solidFill>
                  <a:srgbClr val="3399FF"/>
                </a:solidFill>
              </a:rPr>
              <a:t>f</a:t>
            </a:r>
            <a:r>
              <a:rPr sz="3600" lang="en-US">
                <a:solidFill>
                  <a:srgbClr val="3399FF"/>
                </a:solidFill>
              </a:rPr>
              <a:t> </a:t>
            </a:r>
            <a:r>
              <a:rPr sz="3600" lang="en-US">
                <a:solidFill>
                  <a:srgbClr val="3399FF"/>
                </a:solidFill>
              </a:rPr>
              <a:t>t</a:t>
            </a:r>
            <a:r>
              <a:rPr sz="3600" lang="en-US">
                <a:solidFill>
                  <a:srgbClr val="3399FF"/>
                </a:solidFill>
              </a:rPr>
              <a:t>h</a:t>
            </a:r>
            <a:r>
              <a:rPr sz="3600" lang="en-US">
                <a:solidFill>
                  <a:srgbClr val="3399FF"/>
                </a:solidFill>
              </a:rPr>
              <a:t>e</a:t>
            </a:r>
            <a:r>
              <a:rPr sz="3600" lang="en-US">
                <a:solidFill>
                  <a:srgbClr val="3399FF"/>
                </a:solidFill>
              </a:rPr>
              <a:t> </a:t>
            </a:r>
            <a:r>
              <a:rPr sz="3600" lang="en-US">
                <a:solidFill>
                  <a:srgbClr val="3399FF"/>
                </a:solidFill>
              </a:rPr>
              <a:t>p</a:t>
            </a:r>
            <a:r>
              <a:rPr sz="3600" lang="en-US">
                <a:solidFill>
                  <a:srgbClr val="3399FF"/>
                </a:solidFill>
              </a:rPr>
              <a:t>r</a:t>
            </a:r>
            <a:r>
              <a:rPr sz="3600" lang="en-US">
                <a:solidFill>
                  <a:srgbClr val="3399FF"/>
                </a:solidFill>
              </a:rPr>
              <a:t>o</a:t>
            </a:r>
            <a:r>
              <a:rPr sz="3600" lang="en-US">
                <a:solidFill>
                  <a:srgbClr val="3399FF"/>
                </a:solidFill>
              </a:rPr>
              <a:t>ject</a:t>
            </a:r>
            <a:r>
              <a:rPr sz="3600" lang="en-US">
                <a:solidFill>
                  <a:srgbClr val="3399FF"/>
                </a:solidFill>
              </a:rPr>
              <a:t>:</a:t>
            </a:r>
            <a:r>
              <a:rPr sz="3600" lang="en-US">
                <a:solidFill>
                  <a:srgbClr val="3399FF"/>
                </a:solidFill>
              </a:rPr>
              <a:t>-</a:t>
            </a:r>
            <a:endParaRPr sz="2800" lang="en-IN">
              <a:solidFill>
                <a:srgbClr val="000000"/>
              </a:solidFill>
            </a:endParaRPr>
          </a:p>
        </p:txBody>
      </p:sp>
      <p:sp>
        <p:nvSpPr>
          <p:cNvPr id="1048600" name=""/>
          <p:cNvSpPr txBox="1"/>
          <p:nvPr/>
        </p:nvSpPr>
        <p:spPr>
          <a:xfrm>
            <a:off x="318333" y="1015754"/>
            <a:ext cx="8300242" cy="6758940"/>
          </a:xfrm>
          <a:prstGeom prst="rect"/>
        </p:spPr>
        <p:txBody>
          <a:bodyPr rtlCol="0" wrap="square">
            <a:spAutoFit/>
          </a:bodyPr>
          <a:p>
            <a:r>
              <a:rPr altLang="en-US" sz="4400" lang="en-US">
                <a:solidFill>
                  <a:srgbClr val="000000"/>
                </a:solidFill>
              </a:rPr>
              <a:t>-</a:t>
            </a:r>
            <a:r>
              <a:rPr sz="3200" lang="en-US">
                <a:solidFill>
                  <a:srgbClr val="000000"/>
                </a:solidFill>
              </a:rPr>
              <a:t>T</a:t>
            </a:r>
            <a:r>
              <a:rPr sz="3200" lang="en-US">
                <a:solidFill>
                  <a:srgbClr val="000000"/>
                </a:solidFill>
              </a:rPr>
              <a:t>o</a:t>
            </a:r>
            <a:r>
              <a:rPr sz="3200" lang="en-US">
                <a:solidFill>
                  <a:srgbClr val="000000"/>
                </a:solidFill>
              </a:rPr>
              <a:t>p</a:t>
            </a:r>
            <a:r>
              <a:rPr sz="3200" lang="en-US">
                <a:solidFill>
                  <a:srgbClr val="000000"/>
                </a:solidFill>
              </a:rPr>
              <a:t>i</a:t>
            </a:r>
            <a:r>
              <a:rPr sz="3200" lang="en-US">
                <a:solidFill>
                  <a:srgbClr val="000000"/>
                </a:solidFill>
              </a:rPr>
              <a:t>c</a:t>
            </a:r>
            <a:r>
              <a:rPr sz="3200" lang="en-US">
                <a:solidFill>
                  <a:srgbClr val="000000"/>
                </a:solidFill>
              </a:rPr>
              <a:t> </a:t>
            </a:r>
            <a:r>
              <a:rPr sz="3200" lang="en-US">
                <a:solidFill>
                  <a:srgbClr val="000000"/>
                </a:solidFill>
              </a:rPr>
              <a:t>o</a:t>
            </a:r>
            <a:r>
              <a:rPr sz="3200" lang="en-US">
                <a:solidFill>
                  <a:srgbClr val="000000"/>
                </a:solidFill>
              </a:rPr>
              <a:t>f</a:t>
            </a:r>
            <a:r>
              <a:rPr sz="3200" lang="en-US">
                <a:solidFill>
                  <a:srgbClr val="000000"/>
                </a:solidFill>
              </a:rPr>
              <a:t> </a:t>
            </a:r>
            <a:r>
              <a:rPr sz="3200" lang="en-US">
                <a:solidFill>
                  <a:srgbClr val="000000"/>
                </a:solidFill>
              </a:rPr>
              <a:t>t</a:t>
            </a:r>
            <a:r>
              <a:rPr sz="3200" lang="en-US">
                <a:solidFill>
                  <a:srgbClr val="000000"/>
                </a:solidFill>
              </a:rPr>
              <a:t>h</a:t>
            </a:r>
            <a:r>
              <a:rPr sz="3200" lang="en-US">
                <a:solidFill>
                  <a:srgbClr val="000000"/>
                </a:solidFill>
              </a:rPr>
              <a:t>e</a:t>
            </a:r>
            <a:r>
              <a:rPr sz="3200" lang="en-US">
                <a:solidFill>
                  <a:srgbClr val="000000"/>
                </a:solidFill>
              </a:rPr>
              <a:t> </a:t>
            </a:r>
            <a:r>
              <a:rPr sz="3200" lang="en-US">
                <a:solidFill>
                  <a:srgbClr val="000000"/>
                </a:solidFill>
              </a:rPr>
              <a:t>p</a:t>
            </a:r>
            <a:r>
              <a:rPr sz="3200" lang="en-US">
                <a:solidFill>
                  <a:srgbClr val="000000"/>
                </a:solidFill>
              </a:rPr>
              <a:t>r</a:t>
            </a:r>
            <a:r>
              <a:rPr sz="3200" lang="en-US">
                <a:solidFill>
                  <a:srgbClr val="000000"/>
                </a:solidFill>
              </a:rPr>
              <a:t>o</a:t>
            </a:r>
            <a:r>
              <a:rPr sz="3200" lang="en-US">
                <a:solidFill>
                  <a:srgbClr val="000000"/>
                </a:solidFill>
              </a:rPr>
              <a:t>ject</a:t>
            </a:r>
            <a:r>
              <a:rPr sz="3200" lang="en-US">
                <a:solidFill>
                  <a:srgbClr val="000000"/>
                </a:solidFill>
              </a:rPr>
              <a:t>:</a:t>
            </a:r>
            <a:r>
              <a:rPr sz="3200" lang="en-US">
                <a:solidFill>
                  <a:srgbClr val="000000"/>
                </a:solidFill>
              </a:rPr>
              <a:t>A</a:t>
            </a:r>
            <a:r>
              <a:rPr sz="3200" lang="en-US">
                <a:solidFill>
                  <a:srgbClr val="000000"/>
                </a:solidFill>
              </a:rPr>
              <a:t>x</a:t>
            </a:r>
            <a:r>
              <a:rPr sz="3200" lang="en-US">
                <a:solidFill>
                  <a:srgbClr val="000000"/>
                </a:solidFill>
              </a:rPr>
              <a:t>i</a:t>
            </a:r>
            <a:r>
              <a:rPr sz="3200" lang="en-US">
                <a:solidFill>
                  <a:srgbClr val="000000"/>
                </a:solidFill>
              </a:rPr>
              <a:t>s</a:t>
            </a:r>
            <a:r>
              <a:rPr sz="3200" lang="en-US">
                <a:solidFill>
                  <a:srgbClr val="000000"/>
                </a:solidFill>
              </a:rPr>
              <a:t> </a:t>
            </a:r>
            <a:r>
              <a:rPr sz="3200" lang="en-US">
                <a:solidFill>
                  <a:srgbClr val="000000"/>
                </a:solidFill>
              </a:rPr>
              <a:t>B</a:t>
            </a:r>
            <a:r>
              <a:rPr sz="3200" lang="en-US">
                <a:solidFill>
                  <a:srgbClr val="000000"/>
                </a:solidFill>
              </a:rPr>
              <a:t>a</a:t>
            </a:r>
            <a:r>
              <a:rPr sz="3200" lang="en-US">
                <a:solidFill>
                  <a:srgbClr val="000000"/>
                </a:solidFill>
              </a:rPr>
              <a:t>n</a:t>
            </a:r>
            <a:r>
              <a:rPr sz="3200" lang="en-US">
                <a:solidFill>
                  <a:srgbClr val="000000"/>
                </a:solidFill>
              </a:rPr>
              <a:t>k</a:t>
            </a:r>
            <a:endParaRPr sz="2800" lang="en-IN">
              <a:solidFill>
                <a:srgbClr val="000000"/>
              </a:solidFill>
            </a:endParaRPr>
          </a:p>
          <a:p>
            <a:endParaRPr sz="2800" lang="en-IN">
              <a:solidFill>
                <a:srgbClr val="000000"/>
              </a:solidFill>
            </a:endParaRPr>
          </a:p>
          <a:p>
            <a:r>
              <a:rPr sz="4000" lang="en-US">
                <a:solidFill>
                  <a:srgbClr val="000000"/>
                </a:solidFill>
              </a:rPr>
              <a:t>-</a:t>
            </a:r>
            <a:r>
              <a:rPr sz="3200" lang="en-US">
                <a:solidFill>
                  <a:srgbClr val="000000"/>
                </a:solidFill>
              </a:rPr>
              <a:t>R</a:t>
            </a:r>
            <a:r>
              <a:rPr sz="3200" lang="en-US">
                <a:solidFill>
                  <a:srgbClr val="000000"/>
                </a:solidFill>
              </a:rPr>
              <a:t>e</a:t>
            </a:r>
            <a:r>
              <a:rPr sz="3200" lang="en-US">
                <a:solidFill>
                  <a:srgbClr val="000000"/>
                </a:solidFill>
              </a:rPr>
              <a:t>s</a:t>
            </a:r>
            <a:r>
              <a:rPr sz="3200" lang="en-US">
                <a:solidFill>
                  <a:srgbClr val="000000"/>
                </a:solidFill>
              </a:rPr>
              <a:t>e</a:t>
            </a:r>
            <a:r>
              <a:rPr sz="3200" lang="en-US">
                <a:solidFill>
                  <a:srgbClr val="000000"/>
                </a:solidFill>
              </a:rPr>
              <a:t>a</a:t>
            </a:r>
            <a:r>
              <a:rPr sz="3200" lang="en-US">
                <a:solidFill>
                  <a:srgbClr val="000000"/>
                </a:solidFill>
              </a:rPr>
              <a:t>r</a:t>
            </a:r>
            <a:r>
              <a:rPr sz="3200" lang="en-US">
                <a:solidFill>
                  <a:srgbClr val="000000"/>
                </a:solidFill>
              </a:rPr>
              <a:t>c</a:t>
            </a:r>
            <a:r>
              <a:rPr sz="3200" lang="en-US">
                <a:solidFill>
                  <a:srgbClr val="000000"/>
                </a:solidFill>
              </a:rPr>
              <a:t>h</a:t>
            </a:r>
            <a:r>
              <a:rPr sz="3200" lang="en-US">
                <a:solidFill>
                  <a:srgbClr val="000000"/>
                </a:solidFill>
              </a:rPr>
              <a:t> </a:t>
            </a:r>
            <a:r>
              <a:rPr sz="3200" lang="en-US">
                <a:solidFill>
                  <a:srgbClr val="000000"/>
                </a:solidFill>
              </a:rPr>
              <a:t>a</a:t>
            </a:r>
            <a:r>
              <a:rPr sz="3200" lang="en-US">
                <a:solidFill>
                  <a:srgbClr val="000000"/>
                </a:solidFill>
              </a:rPr>
              <a:t>n</a:t>
            </a:r>
            <a:r>
              <a:rPr sz="3200" lang="en-US">
                <a:solidFill>
                  <a:srgbClr val="000000"/>
                </a:solidFill>
              </a:rPr>
              <a:t>d</a:t>
            </a:r>
            <a:r>
              <a:rPr sz="3200" lang="en-US">
                <a:solidFill>
                  <a:srgbClr val="000000"/>
                </a:solidFill>
              </a:rPr>
              <a:t> </a:t>
            </a:r>
            <a:r>
              <a:rPr sz="3200" lang="en-US">
                <a:solidFill>
                  <a:srgbClr val="000000"/>
                </a:solidFill>
              </a:rPr>
              <a:t>b</a:t>
            </a:r>
            <a:r>
              <a:rPr sz="3200" lang="en-US">
                <a:solidFill>
                  <a:srgbClr val="000000"/>
                </a:solidFill>
              </a:rPr>
              <a:t>r</a:t>
            </a:r>
            <a:r>
              <a:rPr sz="3200" lang="en-US">
                <a:solidFill>
                  <a:srgbClr val="000000"/>
                </a:solidFill>
              </a:rPr>
              <a:t>a</a:t>
            </a:r>
            <a:r>
              <a:rPr sz="3200" lang="en-US">
                <a:solidFill>
                  <a:srgbClr val="000000"/>
                </a:solidFill>
              </a:rPr>
              <a:t>n</a:t>
            </a:r>
            <a:r>
              <a:rPr sz="3200" lang="en-US">
                <a:solidFill>
                  <a:srgbClr val="000000"/>
                </a:solidFill>
              </a:rPr>
              <a:t>d</a:t>
            </a:r>
            <a:r>
              <a:rPr sz="3200" lang="en-US">
                <a:solidFill>
                  <a:srgbClr val="000000"/>
                </a:solidFill>
              </a:rPr>
              <a:t> </a:t>
            </a:r>
            <a:r>
              <a:rPr sz="3200" lang="en-US">
                <a:solidFill>
                  <a:srgbClr val="000000"/>
                </a:solidFill>
              </a:rPr>
              <a:t>i</a:t>
            </a:r>
            <a:r>
              <a:rPr sz="3200" lang="en-US">
                <a:solidFill>
                  <a:srgbClr val="000000"/>
                </a:solidFill>
              </a:rPr>
              <a:t>d</a:t>
            </a:r>
            <a:r>
              <a:rPr sz="3200" lang="en-US">
                <a:solidFill>
                  <a:srgbClr val="000000"/>
                </a:solidFill>
              </a:rPr>
              <a:t>e</a:t>
            </a:r>
            <a:r>
              <a:rPr sz="3200" lang="en-US">
                <a:solidFill>
                  <a:srgbClr val="000000"/>
                </a:solidFill>
              </a:rPr>
              <a:t>ntity</a:t>
            </a:r>
            <a:r>
              <a:rPr sz="3200" lang="en-US">
                <a:solidFill>
                  <a:srgbClr val="000000"/>
                </a:solidFill>
              </a:rPr>
              <a:t>:</a:t>
            </a:r>
            <a:endParaRPr sz="2800" lang="en-IN">
              <a:solidFill>
                <a:srgbClr val="000000"/>
              </a:solidFill>
            </a:endParaRPr>
          </a:p>
          <a:p>
            <a:endParaRPr sz="2800" lang="en-IN">
              <a:solidFill>
                <a:srgbClr val="000000"/>
              </a:solidFill>
            </a:endParaRPr>
          </a:p>
          <a:p>
            <a:r>
              <a:rPr sz="3200" lang="en-US">
                <a:solidFill>
                  <a:srgbClr val="000000"/>
                </a:solidFill>
              </a:rPr>
              <a:t> </a:t>
            </a:r>
            <a:r>
              <a:rPr sz="3200" lang="en-US">
                <a:solidFill>
                  <a:srgbClr val="000000"/>
                </a:solidFill>
              </a:rPr>
              <a:t> </a:t>
            </a:r>
            <a:r>
              <a:rPr sz="3200" lang="en-US">
                <a:solidFill>
                  <a:srgbClr val="000000"/>
                </a:solidFill>
              </a:rPr>
              <a:t> </a:t>
            </a:r>
            <a:r>
              <a:rPr sz="3200" lang="en-US">
                <a:solidFill>
                  <a:srgbClr val="000000"/>
                </a:solidFill>
              </a:rPr>
              <a:t>B</a:t>
            </a:r>
            <a:r>
              <a:rPr sz="3200" lang="en-US">
                <a:solidFill>
                  <a:srgbClr val="000000"/>
                </a:solidFill>
              </a:rPr>
              <a:t>r</a:t>
            </a:r>
            <a:r>
              <a:rPr sz="3200" lang="en-US">
                <a:solidFill>
                  <a:srgbClr val="000000"/>
                </a:solidFill>
              </a:rPr>
              <a:t>a</a:t>
            </a:r>
            <a:r>
              <a:rPr sz="3200" lang="en-US">
                <a:solidFill>
                  <a:srgbClr val="000000"/>
                </a:solidFill>
              </a:rPr>
              <a:t>n</a:t>
            </a:r>
            <a:r>
              <a:rPr sz="3200" lang="en-US">
                <a:solidFill>
                  <a:srgbClr val="000000"/>
                </a:solidFill>
              </a:rPr>
              <a:t>d</a:t>
            </a:r>
            <a:r>
              <a:rPr sz="3200" lang="en-US">
                <a:solidFill>
                  <a:srgbClr val="000000"/>
                </a:solidFill>
              </a:rPr>
              <a:t> </a:t>
            </a:r>
            <a:r>
              <a:rPr sz="3200" lang="en-US">
                <a:solidFill>
                  <a:srgbClr val="000000"/>
                </a:solidFill>
              </a:rPr>
              <a:t>l</a:t>
            </a:r>
            <a:r>
              <a:rPr sz="3200" lang="en-US">
                <a:solidFill>
                  <a:srgbClr val="000000"/>
                </a:solidFill>
              </a:rPr>
              <a:t>o</a:t>
            </a:r>
            <a:r>
              <a:rPr sz="3200" lang="en-US">
                <a:solidFill>
                  <a:srgbClr val="000000"/>
                </a:solidFill>
              </a:rPr>
              <a:t>g</a:t>
            </a:r>
            <a:r>
              <a:rPr sz="3200" lang="en-US">
                <a:solidFill>
                  <a:srgbClr val="000000"/>
                </a:solidFill>
              </a:rPr>
              <a:t>o</a:t>
            </a:r>
            <a:r>
              <a:rPr sz="3200" lang="en-US">
                <a:solidFill>
                  <a:srgbClr val="000000"/>
                </a:solidFill>
              </a:rPr>
              <a:t>:</a:t>
            </a:r>
            <a:r>
              <a:rPr sz="4000" lang="en-US">
                <a:solidFill>
                  <a:srgbClr val="000000"/>
                </a:solidFill>
              </a:rPr>
              <a:t>A</a:t>
            </a:r>
            <a:r>
              <a:rPr sz="4000" lang="en-US">
                <a:solidFill>
                  <a:srgbClr val="000000"/>
                </a:solidFill>
              </a:rPr>
              <a:t>X</a:t>
            </a:r>
            <a:r>
              <a:rPr sz="4000" lang="en-US">
                <a:solidFill>
                  <a:srgbClr val="000000"/>
                </a:solidFill>
              </a:rPr>
              <a:t>I</a:t>
            </a:r>
            <a:r>
              <a:rPr sz="4000" lang="en-US">
                <a:solidFill>
                  <a:srgbClr val="000000"/>
                </a:solidFill>
              </a:rPr>
              <a:t>S</a:t>
            </a:r>
            <a:r>
              <a:rPr sz="4000" lang="en-US">
                <a:solidFill>
                  <a:srgbClr val="000000"/>
                </a:solidFill>
              </a:rPr>
              <a:t> </a:t>
            </a:r>
            <a:r>
              <a:rPr sz="4000" lang="en-US">
                <a:solidFill>
                  <a:srgbClr val="000000"/>
                </a:solidFill>
              </a:rPr>
              <a:t>B</a:t>
            </a:r>
            <a:r>
              <a:rPr sz="4000" lang="en-US">
                <a:solidFill>
                  <a:srgbClr val="000000"/>
                </a:solidFill>
              </a:rPr>
              <a:t>A</a:t>
            </a:r>
            <a:r>
              <a:rPr sz="4000" lang="en-US">
                <a:solidFill>
                  <a:srgbClr val="000000"/>
                </a:solidFill>
              </a:rPr>
              <a:t>N</a:t>
            </a:r>
            <a:r>
              <a:rPr sz="4000" lang="en-US">
                <a:solidFill>
                  <a:srgbClr val="000000"/>
                </a:solidFill>
              </a:rPr>
              <a:t>K</a:t>
            </a:r>
            <a:endParaRPr sz="2800" lang="en-IN">
              <a:solidFill>
                <a:srgbClr val="000000"/>
              </a:solidFill>
            </a:endParaRPr>
          </a:p>
          <a:p>
            <a:r>
              <a:rPr sz="4000" lang="en-US">
                <a:solidFill>
                  <a:srgbClr val="000000"/>
                </a:solidFill>
              </a:rPr>
              <a:t> </a:t>
            </a:r>
            <a:r>
              <a:rPr sz="4000" lang="en-US">
                <a:solidFill>
                  <a:srgbClr val="000000"/>
                </a:solidFill>
              </a:rPr>
              <a:t> </a:t>
            </a:r>
            <a:r>
              <a:rPr sz="3200" lang="en-US">
                <a:solidFill>
                  <a:srgbClr val="000000"/>
                </a:solidFill>
              </a:rPr>
              <a:t>B</a:t>
            </a:r>
            <a:r>
              <a:rPr sz="3200" lang="en-US">
                <a:solidFill>
                  <a:srgbClr val="000000"/>
                </a:solidFill>
              </a:rPr>
              <a:t>r</a:t>
            </a:r>
            <a:r>
              <a:rPr sz="3200" lang="en-US">
                <a:solidFill>
                  <a:srgbClr val="000000"/>
                </a:solidFill>
              </a:rPr>
              <a:t>a</a:t>
            </a:r>
            <a:r>
              <a:rPr sz="3200" lang="en-US">
                <a:solidFill>
                  <a:srgbClr val="000000"/>
                </a:solidFill>
              </a:rPr>
              <a:t>n</a:t>
            </a:r>
            <a:r>
              <a:rPr sz="3200" lang="en-US">
                <a:solidFill>
                  <a:srgbClr val="000000"/>
                </a:solidFill>
              </a:rPr>
              <a:t>d</a:t>
            </a:r>
            <a:r>
              <a:rPr sz="3200" lang="en-US">
                <a:solidFill>
                  <a:srgbClr val="000000"/>
                </a:solidFill>
              </a:rPr>
              <a:t> </a:t>
            </a:r>
            <a:r>
              <a:rPr sz="3200" lang="en-US">
                <a:solidFill>
                  <a:srgbClr val="000000"/>
                </a:solidFill>
              </a:rPr>
              <a:t>c</a:t>
            </a:r>
            <a:r>
              <a:rPr sz="3200" lang="en-US">
                <a:solidFill>
                  <a:srgbClr val="000000"/>
                </a:solidFill>
              </a:rPr>
              <a:t>o</a:t>
            </a:r>
            <a:r>
              <a:rPr sz="3200" lang="en-US">
                <a:solidFill>
                  <a:srgbClr val="000000"/>
                </a:solidFill>
              </a:rPr>
              <a:t>l</a:t>
            </a:r>
            <a:r>
              <a:rPr sz="3200" lang="en-US">
                <a:solidFill>
                  <a:srgbClr val="000000"/>
                </a:solidFill>
              </a:rPr>
              <a:t>o</a:t>
            </a:r>
            <a:r>
              <a:rPr sz="3200" lang="en-US">
                <a:solidFill>
                  <a:srgbClr val="000000"/>
                </a:solidFill>
              </a:rPr>
              <a:t>ur</a:t>
            </a:r>
            <a:r>
              <a:rPr sz="3200" lang="en-US">
                <a:solidFill>
                  <a:srgbClr val="000000"/>
                </a:solidFill>
              </a:rPr>
              <a:t>:</a:t>
            </a:r>
            <a:r>
              <a:rPr sz="3200" lang="en-US">
                <a:solidFill>
                  <a:srgbClr val="000000"/>
                </a:solidFill>
              </a:rPr>
              <a:t>W</a:t>
            </a:r>
            <a:r>
              <a:rPr sz="3200" lang="en-US">
                <a:solidFill>
                  <a:srgbClr val="000000"/>
                </a:solidFill>
              </a:rPr>
              <a:t>h</a:t>
            </a:r>
            <a:r>
              <a:rPr sz="3200" lang="en-US">
                <a:solidFill>
                  <a:srgbClr val="000000"/>
                </a:solidFill>
              </a:rPr>
              <a:t>i</a:t>
            </a:r>
            <a:r>
              <a:rPr sz="3200" lang="en-US">
                <a:solidFill>
                  <a:srgbClr val="000000"/>
                </a:solidFill>
              </a:rPr>
              <a:t>t</a:t>
            </a:r>
            <a:r>
              <a:rPr sz="3200" lang="en-US">
                <a:solidFill>
                  <a:srgbClr val="000000"/>
                </a:solidFill>
              </a:rPr>
              <a:t>e</a:t>
            </a:r>
            <a:r>
              <a:rPr sz="3200" lang="en-US">
                <a:solidFill>
                  <a:srgbClr val="000000"/>
                </a:solidFill>
              </a:rPr>
              <a:t> </a:t>
            </a:r>
            <a:r>
              <a:rPr sz="3200" lang="en-US">
                <a:solidFill>
                  <a:srgbClr val="000000"/>
                </a:solidFill>
              </a:rPr>
              <a:t>a</a:t>
            </a:r>
            <a:r>
              <a:rPr sz="3200" lang="en-US">
                <a:solidFill>
                  <a:srgbClr val="000000"/>
                </a:solidFill>
              </a:rPr>
              <a:t>n</a:t>
            </a:r>
            <a:r>
              <a:rPr sz="3200" lang="en-US">
                <a:solidFill>
                  <a:srgbClr val="000000"/>
                </a:solidFill>
              </a:rPr>
              <a:t>d</a:t>
            </a:r>
            <a:r>
              <a:rPr sz="3200" lang="en-US">
                <a:solidFill>
                  <a:srgbClr val="000000"/>
                </a:solidFill>
              </a:rPr>
              <a:t> </a:t>
            </a:r>
            <a:r>
              <a:rPr sz="3200" lang="en-US">
                <a:solidFill>
                  <a:srgbClr val="000000"/>
                </a:solidFill>
              </a:rPr>
              <a:t>r</a:t>
            </a:r>
            <a:r>
              <a:rPr sz="3200" lang="en-US">
                <a:solidFill>
                  <a:srgbClr val="000000"/>
                </a:solidFill>
              </a:rPr>
              <a:t>e</a:t>
            </a:r>
            <a:r>
              <a:rPr sz="3200" lang="en-US">
                <a:solidFill>
                  <a:srgbClr val="000000"/>
                </a:solidFill>
              </a:rPr>
              <a:t>d</a:t>
            </a:r>
            <a:endParaRPr sz="2800" lang="en-IN">
              <a:solidFill>
                <a:srgbClr val="000000"/>
              </a:solidFill>
            </a:endParaRPr>
          </a:p>
          <a:p>
            <a:r>
              <a:rPr sz="3200" lang="en-US">
                <a:solidFill>
                  <a:srgbClr val="000000"/>
                </a:solidFill>
              </a:rPr>
              <a:t> </a:t>
            </a:r>
            <a:r>
              <a:rPr sz="3200" lang="en-US">
                <a:solidFill>
                  <a:srgbClr val="000000"/>
                </a:solidFill>
              </a:rPr>
              <a:t> </a:t>
            </a:r>
            <a:r>
              <a:rPr sz="3200" lang="en-US">
                <a:solidFill>
                  <a:srgbClr val="000000"/>
                </a:solidFill>
              </a:rPr>
              <a:t>B</a:t>
            </a:r>
            <a:r>
              <a:rPr sz="3200" lang="en-US">
                <a:solidFill>
                  <a:srgbClr val="000000"/>
                </a:solidFill>
              </a:rPr>
              <a:t>r</a:t>
            </a:r>
            <a:r>
              <a:rPr sz="3200" lang="en-US">
                <a:solidFill>
                  <a:srgbClr val="000000"/>
                </a:solidFill>
              </a:rPr>
              <a:t>a</a:t>
            </a:r>
            <a:r>
              <a:rPr sz="3200" lang="en-US">
                <a:solidFill>
                  <a:srgbClr val="000000"/>
                </a:solidFill>
              </a:rPr>
              <a:t>n</a:t>
            </a:r>
            <a:r>
              <a:rPr sz="3200" lang="en-US">
                <a:solidFill>
                  <a:srgbClr val="000000"/>
                </a:solidFill>
              </a:rPr>
              <a:t>d</a:t>
            </a:r>
            <a:r>
              <a:rPr sz="3200" lang="en-US">
                <a:solidFill>
                  <a:srgbClr val="000000"/>
                </a:solidFill>
              </a:rPr>
              <a:t> </a:t>
            </a:r>
            <a:r>
              <a:rPr sz="3200" lang="en-US">
                <a:solidFill>
                  <a:srgbClr val="000000"/>
                </a:solidFill>
              </a:rPr>
              <a:t>t</a:t>
            </a:r>
            <a:r>
              <a:rPr sz="3200" lang="en-US">
                <a:solidFill>
                  <a:srgbClr val="000000"/>
                </a:solidFill>
              </a:rPr>
              <a:t>a</a:t>
            </a:r>
            <a:r>
              <a:rPr sz="3200" lang="en-US">
                <a:solidFill>
                  <a:srgbClr val="000000"/>
                </a:solidFill>
              </a:rPr>
              <a:t>g</a:t>
            </a:r>
            <a:r>
              <a:rPr sz="3200" lang="en-US">
                <a:solidFill>
                  <a:srgbClr val="000000"/>
                </a:solidFill>
              </a:rPr>
              <a:t>l</a:t>
            </a:r>
            <a:r>
              <a:rPr sz="3200" lang="en-US">
                <a:solidFill>
                  <a:srgbClr val="000000"/>
                </a:solidFill>
              </a:rPr>
              <a:t>i</a:t>
            </a:r>
            <a:r>
              <a:rPr sz="3200" lang="en-US">
                <a:solidFill>
                  <a:srgbClr val="000000"/>
                </a:solidFill>
              </a:rPr>
              <a:t>n</a:t>
            </a:r>
            <a:r>
              <a:rPr sz="3200" lang="en-US">
                <a:solidFill>
                  <a:srgbClr val="000000"/>
                </a:solidFill>
              </a:rPr>
              <a:t>e</a:t>
            </a:r>
            <a:r>
              <a:rPr sz="3200" lang="en-US">
                <a:solidFill>
                  <a:srgbClr val="000000"/>
                </a:solidFill>
              </a:rPr>
              <a:t>:</a:t>
            </a:r>
            <a:r>
              <a:rPr sz="3200" lang="en-US">
                <a:solidFill>
                  <a:srgbClr val="000000"/>
                </a:solidFill>
              </a:rPr>
              <a:t>B</a:t>
            </a:r>
            <a:r>
              <a:rPr sz="3200" lang="en-US">
                <a:solidFill>
                  <a:srgbClr val="000000"/>
                </a:solidFill>
              </a:rPr>
              <a:t>a</a:t>
            </a:r>
            <a:r>
              <a:rPr sz="3200" lang="en-US">
                <a:solidFill>
                  <a:srgbClr val="000000"/>
                </a:solidFill>
              </a:rPr>
              <a:t>d</a:t>
            </a:r>
            <a:r>
              <a:rPr sz="3200" lang="en-US">
                <a:solidFill>
                  <a:srgbClr val="000000"/>
                </a:solidFill>
              </a:rPr>
              <a:t>h</a:t>
            </a:r>
            <a:r>
              <a:rPr sz="3200" lang="en-US">
                <a:solidFill>
                  <a:srgbClr val="000000"/>
                </a:solidFill>
              </a:rPr>
              <a:t>t</a:t>
            </a:r>
            <a:r>
              <a:rPr sz="3200" lang="en-US">
                <a:solidFill>
                  <a:srgbClr val="000000"/>
                </a:solidFill>
              </a:rPr>
              <a:t>i</a:t>
            </a:r>
            <a:r>
              <a:rPr sz="3200" lang="en-US">
                <a:solidFill>
                  <a:srgbClr val="000000"/>
                </a:solidFill>
              </a:rPr>
              <a:t> </a:t>
            </a:r>
            <a:r>
              <a:rPr sz="3200" lang="en-US">
                <a:solidFill>
                  <a:srgbClr val="000000"/>
                </a:solidFill>
              </a:rPr>
              <a:t>K</a:t>
            </a:r>
            <a:r>
              <a:rPr sz="3200" lang="en-US">
                <a:solidFill>
                  <a:srgbClr val="000000"/>
                </a:solidFill>
              </a:rPr>
              <a:t>a</a:t>
            </a:r>
            <a:r>
              <a:rPr sz="3200" lang="en-US">
                <a:solidFill>
                  <a:srgbClr val="000000"/>
                </a:solidFill>
              </a:rPr>
              <a:t> </a:t>
            </a:r>
            <a:r>
              <a:rPr sz="3200" lang="en-US">
                <a:solidFill>
                  <a:srgbClr val="000000"/>
                </a:solidFill>
              </a:rPr>
              <a:t>N</a:t>
            </a:r>
            <a:r>
              <a:rPr sz="3200" lang="en-US">
                <a:solidFill>
                  <a:srgbClr val="000000"/>
                </a:solidFill>
              </a:rPr>
              <a:t>a</a:t>
            </a:r>
            <a:r>
              <a:rPr sz="3200" lang="en-US">
                <a:solidFill>
                  <a:srgbClr val="000000"/>
                </a:solidFill>
              </a:rPr>
              <a:t>a</a:t>
            </a:r>
            <a:r>
              <a:rPr sz="3200" lang="en-US">
                <a:solidFill>
                  <a:srgbClr val="000000"/>
                </a:solidFill>
              </a:rPr>
              <a:t>m</a:t>
            </a:r>
            <a:r>
              <a:rPr sz="3200" lang="en-US">
                <a:solidFill>
                  <a:srgbClr val="000000"/>
                </a:solidFill>
              </a:rPr>
              <a:t> </a:t>
            </a:r>
            <a:r>
              <a:rPr sz="3200" lang="en-US">
                <a:solidFill>
                  <a:srgbClr val="000000"/>
                </a:solidFill>
              </a:rPr>
              <a:t> </a:t>
            </a:r>
            <a:r>
              <a:rPr sz="3200" lang="en-US">
                <a:solidFill>
                  <a:srgbClr val="000000"/>
                </a:solidFill>
              </a:rPr>
              <a:t>Z</a:t>
            </a:r>
            <a:r>
              <a:rPr sz="3200" lang="en-US">
                <a:solidFill>
                  <a:srgbClr val="000000"/>
                </a:solidFill>
              </a:rPr>
              <a:t>i</a:t>
            </a:r>
            <a:r>
              <a:rPr sz="3200" lang="en-US">
                <a:solidFill>
                  <a:srgbClr val="000000"/>
                </a:solidFill>
              </a:rPr>
              <a:t>n</a:t>
            </a:r>
            <a:r>
              <a:rPr sz="3200" lang="en-US">
                <a:solidFill>
                  <a:srgbClr val="000000"/>
                </a:solidFill>
              </a:rPr>
              <a:t>d</a:t>
            </a:r>
            <a:r>
              <a:rPr sz="3200" lang="en-US">
                <a:solidFill>
                  <a:srgbClr val="000000"/>
                </a:solidFill>
              </a:rPr>
              <a:t>a</a:t>
            </a:r>
            <a:r>
              <a:rPr sz="3200" lang="en-US">
                <a:solidFill>
                  <a:srgbClr val="000000"/>
                </a:solidFill>
              </a:rPr>
              <a:t>g</a:t>
            </a:r>
            <a:r>
              <a:rPr sz="3200" lang="en-US">
                <a:solidFill>
                  <a:srgbClr val="000000"/>
                </a:solidFill>
              </a:rPr>
              <a:t>i</a:t>
            </a:r>
            <a:endParaRPr sz="2800" lang="en-IN">
              <a:solidFill>
                <a:srgbClr val="000000"/>
              </a:solidFill>
            </a:endParaRPr>
          </a:p>
          <a:p>
            <a:r>
              <a:rPr sz="3200" lang="en-US">
                <a:solidFill>
                  <a:srgbClr val="000000"/>
                </a:solidFill>
              </a:rPr>
              <a:t> </a:t>
            </a:r>
            <a:r>
              <a:rPr sz="3200" lang="en-US">
                <a:solidFill>
                  <a:srgbClr val="000000"/>
                </a:solidFill>
              </a:rPr>
              <a:t> </a:t>
            </a:r>
            <a:r>
              <a:rPr sz="3200" lang="en-US">
                <a:solidFill>
                  <a:srgbClr val="000000"/>
                </a:solidFill>
              </a:rPr>
              <a:t>B</a:t>
            </a:r>
            <a:r>
              <a:rPr sz="3200" lang="en-US">
                <a:solidFill>
                  <a:srgbClr val="000000"/>
                </a:solidFill>
              </a:rPr>
              <a:t>r</a:t>
            </a:r>
            <a:r>
              <a:rPr sz="3200" lang="en-US">
                <a:solidFill>
                  <a:srgbClr val="000000"/>
                </a:solidFill>
              </a:rPr>
              <a:t>a</a:t>
            </a:r>
            <a:r>
              <a:rPr sz="3200" lang="en-US">
                <a:solidFill>
                  <a:srgbClr val="000000"/>
                </a:solidFill>
              </a:rPr>
              <a:t>n</a:t>
            </a:r>
            <a:r>
              <a:rPr sz="3200" lang="en-US">
                <a:solidFill>
                  <a:srgbClr val="000000"/>
                </a:solidFill>
              </a:rPr>
              <a:t>d</a:t>
            </a:r>
            <a:r>
              <a:rPr sz="3200" lang="en-US">
                <a:solidFill>
                  <a:srgbClr val="000000"/>
                </a:solidFill>
              </a:rPr>
              <a:t> </a:t>
            </a:r>
            <a:r>
              <a:rPr sz="3200" lang="en-US">
                <a:solidFill>
                  <a:srgbClr val="000000"/>
                </a:solidFill>
              </a:rPr>
              <a:t>w</a:t>
            </a:r>
            <a:r>
              <a:rPr sz="3200" lang="en-US">
                <a:solidFill>
                  <a:srgbClr val="000000"/>
                </a:solidFill>
              </a:rPr>
              <a:t>e</a:t>
            </a:r>
            <a:r>
              <a:rPr sz="3200" lang="en-US">
                <a:solidFill>
                  <a:srgbClr val="000000"/>
                </a:solidFill>
              </a:rPr>
              <a:t>b</a:t>
            </a:r>
            <a:r>
              <a:rPr sz="3200" lang="en-US">
                <a:solidFill>
                  <a:srgbClr val="000000"/>
                </a:solidFill>
              </a:rPr>
              <a:t>s</a:t>
            </a:r>
            <a:r>
              <a:rPr sz="3200" lang="en-US">
                <a:solidFill>
                  <a:srgbClr val="000000"/>
                </a:solidFill>
              </a:rPr>
              <a:t>i</a:t>
            </a:r>
            <a:r>
              <a:rPr sz="3200" lang="en-US">
                <a:solidFill>
                  <a:srgbClr val="000000"/>
                </a:solidFill>
              </a:rPr>
              <a:t>t</a:t>
            </a:r>
            <a:r>
              <a:rPr sz="3200" lang="en-US">
                <a:solidFill>
                  <a:srgbClr val="000000"/>
                </a:solidFill>
              </a:rPr>
              <a:t>e</a:t>
            </a:r>
            <a:r>
              <a:rPr sz="3200" lang="en-US">
                <a:solidFill>
                  <a:srgbClr val="000000"/>
                </a:solidFill>
              </a:rPr>
              <a:t>:</a:t>
            </a:r>
            <a:r>
              <a:rPr sz="3200" lang="en-US">
                <a:solidFill>
                  <a:srgbClr val="000000"/>
                </a:solidFill>
              </a:rPr>
              <a:t>https://www.axisbank.com</a:t>
            </a:r>
            <a:endParaRPr sz="2800" lang="en-IN">
              <a:solidFill>
                <a:srgbClr val="000000"/>
              </a:solidFill>
            </a:endParaRPr>
          </a:p>
          <a:p>
            <a:r>
              <a:rPr sz="3200" lang="en-US">
                <a:solidFill>
                  <a:srgbClr val="000000"/>
                </a:solidFill>
              </a:rPr>
              <a:t> </a:t>
            </a:r>
            <a:r>
              <a:rPr sz="3200" lang="en-US">
                <a:solidFill>
                  <a:srgbClr val="000000"/>
                </a:solidFill>
              </a:rPr>
              <a:t> </a:t>
            </a:r>
            <a:r>
              <a:rPr sz="3200" lang="en-US">
                <a:solidFill>
                  <a:srgbClr val="000000"/>
                </a:solidFill>
              </a:rPr>
              <a:t>C</a:t>
            </a:r>
            <a:r>
              <a:rPr sz="3200" lang="en-US">
                <a:solidFill>
                  <a:srgbClr val="000000"/>
                </a:solidFill>
              </a:rPr>
              <a:t>E</a:t>
            </a:r>
            <a:r>
              <a:rPr sz="3200" lang="en-US">
                <a:solidFill>
                  <a:srgbClr val="000000"/>
                </a:solidFill>
              </a:rPr>
              <a:t>O</a:t>
            </a:r>
            <a:r>
              <a:rPr sz="3200" lang="en-US">
                <a:solidFill>
                  <a:srgbClr val="000000"/>
                </a:solidFill>
              </a:rPr>
              <a:t> </a:t>
            </a:r>
            <a:r>
              <a:rPr sz="3200" lang="en-US">
                <a:solidFill>
                  <a:srgbClr val="000000"/>
                </a:solidFill>
              </a:rPr>
              <a:t>o</a:t>
            </a:r>
            <a:r>
              <a:rPr sz="3200" lang="en-US">
                <a:solidFill>
                  <a:srgbClr val="000000"/>
                </a:solidFill>
              </a:rPr>
              <a:t>f</a:t>
            </a:r>
            <a:r>
              <a:rPr sz="3200" lang="en-US">
                <a:solidFill>
                  <a:srgbClr val="000000"/>
                </a:solidFill>
              </a:rPr>
              <a:t> </a:t>
            </a:r>
            <a:r>
              <a:rPr sz="3200" lang="en-US">
                <a:solidFill>
                  <a:srgbClr val="000000"/>
                </a:solidFill>
              </a:rPr>
              <a:t>A</a:t>
            </a:r>
            <a:r>
              <a:rPr sz="3200" lang="en-US">
                <a:solidFill>
                  <a:srgbClr val="000000"/>
                </a:solidFill>
              </a:rPr>
              <a:t>x</a:t>
            </a:r>
            <a:r>
              <a:rPr sz="3200" lang="en-US">
                <a:solidFill>
                  <a:srgbClr val="000000"/>
                </a:solidFill>
              </a:rPr>
              <a:t>i</a:t>
            </a:r>
            <a:r>
              <a:rPr sz="3200" lang="en-US">
                <a:solidFill>
                  <a:srgbClr val="000000"/>
                </a:solidFill>
              </a:rPr>
              <a:t>s</a:t>
            </a:r>
            <a:r>
              <a:rPr sz="3200" lang="en-US">
                <a:solidFill>
                  <a:srgbClr val="000000"/>
                </a:solidFill>
              </a:rPr>
              <a:t> </a:t>
            </a:r>
            <a:r>
              <a:rPr sz="3200" lang="en-US">
                <a:solidFill>
                  <a:srgbClr val="000000"/>
                </a:solidFill>
              </a:rPr>
              <a:t>B</a:t>
            </a:r>
            <a:r>
              <a:rPr sz="3200" lang="en-US">
                <a:solidFill>
                  <a:srgbClr val="000000"/>
                </a:solidFill>
              </a:rPr>
              <a:t>a</a:t>
            </a:r>
            <a:r>
              <a:rPr sz="3200" lang="en-US">
                <a:solidFill>
                  <a:srgbClr val="000000"/>
                </a:solidFill>
              </a:rPr>
              <a:t>n</a:t>
            </a:r>
            <a:r>
              <a:rPr sz="3200" lang="en-US">
                <a:solidFill>
                  <a:srgbClr val="000000"/>
                </a:solidFill>
              </a:rPr>
              <a:t>k</a:t>
            </a:r>
            <a:r>
              <a:rPr sz="3200" lang="en-US">
                <a:solidFill>
                  <a:srgbClr val="000000"/>
                </a:solidFill>
              </a:rPr>
              <a:t>:</a:t>
            </a:r>
            <a:r>
              <a:rPr sz="3200" lang="en-US">
                <a:solidFill>
                  <a:srgbClr val="000000"/>
                </a:solidFill>
              </a:rPr>
              <a:t> </a:t>
            </a:r>
            <a:r>
              <a:rPr sz="3200" lang="en-US">
                <a:solidFill>
                  <a:srgbClr val="000000"/>
                </a:solidFill>
              </a:rPr>
              <a:t>A</a:t>
            </a:r>
            <a:r>
              <a:rPr sz="3200" lang="en-US">
                <a:solidFill>
                  <a:srgbClr val="000000"/>
                </a:solidFill>
              </a:rPr>
              <a:t>M</a:t>
            </a:r>
            <a:r>
              <a:rPr sz="3200" lang="en-US">
                <a:solidFill>
                  <a:srgbClr val="000000"/>
                </a:solidFill>
              </a:rPr>
              <a:t>I</a:t>
            </a:r>
            <a:r>
              <a:rPr sz="3200" lang="en-US">
                <a:solidFill>
                  <a:srgbClr val="000000"/>
                </a:solidFill>
              </a:rPr>
              <a:t>A</a:t>
            </a:r>
            <a:r>
              <a:rPr sz="3200" lang="en-US">
                <a:solidFill>
                  <a:srgbClr val="000000"/>
                </a:solidFill>
              </a:rPr>
              <a:t>B</a:t>
            </a:r>
            <a:r>
              <a:rPr sz="3200" lang="en-US">
                <a:solidFill>
                  <a:srgbClr val="000000"/>
                </a:solidFill>
              </a:rPr>
              <a:t>H</a:t>
            </a:r>
            <a:r>
              <a:rPr sz="3200" lang="en-US">
                <a:solidFill>
                  <a:srgbClr val="000000"/>
                </a:solidFill>
              </a:rPr>
              <a:t> </a:t>
            </a:r>
            <a:r>
              <a:rPr sz="3200" lang="en-US">
                <a:solidFill>
                  <a:srgbClr val="000000"/>
                </a:solidFill>
              </a:rPr>
              <a:t>C</a:t>
            </a:r>
            <a:r>
              <a:rPr sz="3200" lang="en-US">
                <a:solidFill>
                  <a:srgbClr val="000000"/>
                </a:solidFill>
              </a:rPr>
              <a:t>H</a:t>
            </a:r>
            <a:r>
              <a:rPr sz="3200" lang="en-US">
                <a:solidFill>
                  <a:srgbClr val="000000"/>
                </a:solidFill>
              </a:rPr>
              <a:t>O</a:t>
            </a:r>
            <a:r>
              <a:rPr sz="3200" lang="en-US">
                <a:solidFill>
                  <a:srgbClr val="000000"/>
                </a:solidFill>
              </a:rPr>
              <a:t>W</a:t>
            </a:r>
            <a:r>
              <a:rPr sz="3200" lang="en-US">
                <a:solidFill>
                  <a:srgbClr val="000000"/>
                </a:solidFill>
              </a:rPr>
              <a:t>DHURY </a:t>
            </a:r>
            <a:endParaRPr sz="2800" lang="en-IN">
              <a:solidFill>
                <a:srgbClr val="000000"/>
              </a:solidFill>
            </a:endParaRPr>
          </a:p>
          <a:p>
            <a:endParaRPr sz="2800" lang="en-IN">
              <a:solidFill>
                <a:srgbClr val="000000"/>
              </a:solidFill>
            </a:endParaRPr>
          </a:p>
          <a:p>
            <a:endParaRPr sz="2800" lang="en-IN">
              <a:solidFill>
                <a:srgbClr val="00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spd="slow" p14:dur="1000">
        <p:extLst>
          <p:ext uri="http://mobile.wps.com/transition/2016/1">
            <p:transition val="wps_appear_l_1000"/>
          </p:ext>
        </p:extLst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98" name="图片 6"/>
          <p:cNvPicPr>
            <a:picLocks noChangeAspect="1"/>
          </p:cNvPicPr>
          <p:nvPr/>
        </p:nvPicPr>
        <p:blipFill rotWithShape="1">
          <a:blip xmlns:r="http://schemas.openxmlformats.org/officeDocument/2006/relationships" r:embed="rId1" cstate="print"/>
          <a:srcRect l="8133" r="5703" b="26169"/>
          <a:stretch>
            <a:fillRect/>
          </a:stretch>
        </p:blipFill>
        <p:spPr>
          <a:xfrm rot="16200000" flipH="1">
            <a:off x="7271526" y="4418366"/>
            <a:ext cx="3120042" cy="3485751"/>
          </a:xfrm>
          <a:prstGeom prst="rect"/>
        </p:spPr>
      </p:pic>
      <p:sp>
        <p:nvSpPr>
          <p:cNvPr id="1048651" name="Freeform 77"/>
          <p:cNvSpPr/>
          <p:nvPr/>
        </p:nvSpPr>
        <p:spPr bwMode="auto">
          <a:xfrm>
            <a:off x="5003765" y="4875415"/>
            <a:ext cx="265587" cy="385733"/>
          </a:xfrm>
          <a:custGeom>
            <a:avLst/>
            <a:gdLst>
              <a:gd name="T0" fmla="*/ 2147483646 w 100"/>
              <a:gd name="T1" fmla="*/ 2147483646 h 145"/>
              <a:gd name="T2" fmla="*/ 2147483646 w 100"/>
              <a:gd name="T3" fmla="*/ 2147483646 h 145"/>
              <a:gd name="T4" fmla="*/ 2147483646 w 100"/>
              <a:gd name="T5" fmla="*/ 2147483646 h 145"/>
              <a:gd name="T6" fmla="*/ 2147483646 w 100"/>
              <a:gd name="T7" fmla="*/ 2147483646 h 145"/>
              <a:gd name="T8" fmla="*/ 2147483646 w 100"/>
              <a:gd name="T9" fmla="*/ 2147483646 h 145"/>
              <a:gd name="T10" fmla="*/ 2147483646 w 100"/>
              <a:gd name="T11" fmla="*/ 2147483646 h 145"/>
              <a:gd name="T12" fmla="*/ 2147483646 w 100"/>
              <a:gd name="T13" fmla="*/ 2147483646 h 145"/>
              <a:gd name="T14" fmla="*/ 2147483646 w 100"/>
              <a:gd name="T15" fmla="*/ 2147483646 h 145"/>
              <a:gd name="T16" fmla="*/ 2147483646 w 100"/>
              <a:gd name="T17" fmla="*/ 2147483646 h 145"/>
              <a:gd name="T18" fmla="*/ 2147483646 w 100"/>
              <a:gd name="T19" fmla="*/ 2147483646 h 145"/>
              <a:gd name="T20" fmla="*/ 2147483646 w 100"/>
              <a:gd name="T21" fmla="*/ 0 h 145"/>
              <a:gd name="T22" fmla="*/ 2147483646 w 100"/>
              <a:gd name="T23" fmla="*/ 0 h 145"/>
              <a:gd name="T24" fmla="*/ 2147483646 w 100"/>
              <a:gd name="T25" fmla="*/ 2147483646 h 145"/>
              <a:gd name="T26" fmla="*/ 2147483646 w 100"/>
              <a:gd name="T27" fmla="*/ 2147483646 h 145"/>
              <a:gd name="T28" fmla="*/ 0 w 100"/>
              <a:gd name="T29" fmla="*/ 2147483646 h 145"/>
              <a:gd name="T30" fmla="*/ 2147483646 w 100"/>
              <a:gd name="T31" fmla="*/ 2147483646 h 145"/>
              <a:gd name="T32" fmla="*/ 2147483646 w 100"/>
              <a:gd name="T33" fmla="*/ 2147483646 h 145"/>
              <a:gd name="T34" fmla="*/ 2147483646 w 100"/>
              <a:gd name="T35" fmla="*/ 2147483646 h 145"/>
              <a:gd name="T36" fmla="*/ 2147483646 w 100"/>
              <a:gd name="T37" fmla="*/ 2147483646 h 145"/>
              <a:gd name="T38" fmla="*/ 2147483646 w 100"/>
              <a:gd name="T39" fmla="*/ 2147483646 h 145"/>
              <a:gd name="T40" fmla="*/ 2147483646 w 100"/>
              <a:gd name="T41" fmla="*/ 2147483646 h 145"/>
              <a:gd name="T42" fmla="*/ 2147483646 w 100"/>
              <a:gd name="T43" fmla="*/ 2147483646 h 145"/>
              <a:gd name="T44" fmla="*/ 2147483646 w 100"/>
              <a:gd name="T45" fmla="*/ 2147483646 h 145"/>
              <a:gd name="T46" fmla="*/ 2147483646 w 100"/>
              <a:gd name="T47" fmla="*/ 2147483646 h 145"/>
              <a:gd name="T48" fmla="*/ 2147483646 w 100"/>
              <a:gd name="T49" fmla="*/ 2147483646 h 145"/>
              <a:gd name="T50" fmla="*/ 2147483646 w 100"/>
              <a:gd name="T51" fmla="*/ 2147483646 h 145"/>
              <a:gd name="T52" fmla="*/ 2147483646 w 100"/>
              <a:gd name="T53" fmla="*/ 2147483646 h 145"/>
              <a:gd name="T54" fmla="*/ 2147483646 w 100"/>
              <a:gd name="T55" fmla="*/ 2147483646 h 145"/>
              <a:gd name="T56" fmla="*/ 2147483646 w 100"/>
              <a:gd name="T57" fmla="*/ 2147483646 h 145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100" h="145">
                <a:moveTo>
                  <a:pt x="100" y="96"/>
                </a:moveTo>
                <a:cubicBezTo>
                  <a:pt x="100" y="81"/>
                  <a:pt x="88" y="69"/>
                  <a:pt x="65" y="63"/>
                </a:cubicBezTo>
                <a:cubicBezTo>
                  <a:pt x="62" y="63"/>
                  <a:pt x="50" y="60"/>
                  <a:pt x="47" y="59"/>
                </a:cubicBezTo>
                <a:cubicBezTo>
                  <a:pt x="29" y="54"/>
                  <a:pt x="24" y="52"/>
                  <a:pt x="24" y="47"/>
                </a:cubicBezTo>
                <a:cubicBezTo>
                  <a:pt x="24" y="42"/>
                  <a:pt x="31" y="36"/>
                  <a:pt x="49" y="36"/>
                </a:cubicBezTo>
                <a:cubicBezTo>
                  <a:pt x="62" y="36"/>
                  <a:pt x="74" y="46"/>
                  <a:pt x="74" y="46"/>
                </a:cubicBezTo>
                <a:cubicBezTo>
                  <a:pt x="80" y="49"/>
                  <a:pt x="83" y="49"/>
                  <a:pt x="87" y="45"/>
                </a:cubicBezTo>
                <a:cubicBezTo>
                  <a:pt x="87" y="45"/>
                  <a:pt x="92" y="40"/>
                  <a:pt x="92" y="36"/>
                </a:cubicBezTo>
                <a:cubicBezTo>
                  <a:pt x="92" y="29"/>
                  <a:pt x="77" y="20"/>
                  <a:pt x="60" y="16"/>
                </a:cubicBezTo>
                <a:cubicBezTo>
                  <a:pt x="60" y="5"/>
                  <a:pt x="60" y="5"/>
                  <a:pt x="60" y="5"/>
                </a:cubicBezTo>
                <a:cubicBezTo>
                  <a:pt x="60" y="2"/>
                  <a:pt x="57" y="0"/>
                  <a:pt x="54" y="0"/>
                </a:cubicBezTo>
                <a:cubicBezTo>
                  <a:pt x="46" y="0"/>
                  <a:pt x="46" y="0"/>
                  <a:pt x="46" y="0"/>
                </a:cubicBezTo>
                <a:cubicBezTo>
                  <a:pt x="43" y="0"/>
                  <a:pt x="40" y="2"/>
                  <a:pt x="40" y="5"/>
                </a:cubicBezTo>
                <a:cubicBezTo>
                  <a:pt x="40" y="16"/>
                  <a:pt x="40" y="16"/>
                  <a:pt x="40" y="16"/>
                </a:cubicBezTo>
                <a:cubicBezTo>
                  <a:pt x="14" y="18"/>
                  <a:pt x="0" y="32"/>
                  <a:pt x="0" y="47"/>
                </a:cubicBezTo>
                <a:cubicBezTo>
                  <a:pt x="0" y="66"/>
                  <a:pt x="18" y="74"/>
                  <a:pt x="38" y="79"/>
                </a:cubicBezTo>
                <a:cubicBezTo>
                  <a:pt x="40" y="79"/>
                  <a:pt x="56" y="83"/>
                  <a:pt x="58" y="84"/>
                </a:cubicBezTo>
                <a:cubicBezTo>
                  <a:pt x="73" y="87"/>
                  <a:pt x="76" y="93"/>
                  <a:pt x="76" y="96"/>
                </a:cubicBezTo>
                <a:cubicBezTo>
                  <a:pt x="76" y="102"/>
                  <a:pt x="69" y="108"/>
                  <a:pt x="51" y="108"/>
                </a:cubicBezTo>
                <a:cubicBezTo>
                  <a:pt x="38" y="108"/>
                  <a:pt x="21" y="97"/>
                  <a:pt x="21" y="97"/>
                </a:cubicBezTo>
                <a:cubicBezTo>
                  <a:pt x="16" y="94"/>
                  <a:pt x="11" y="95"/>
                  <a:pt x="7" y="100"/>
                </a:cubicBezTo>
                <a:cubicBezTo>
                  <a:pt x="7" y="100"/>
                  <a:pt x="4" y="104"/>
                  <a:pt x="4" y="108"/>
                </a:cubicBezTo>
                <a:cubicBezTo>
                  <a:pt x="4" y="115"/>
                  <a:pt x="22" y="124"/>
                  <a:pt x="40" y="128"/>
                </a:cubicBezTo>
                <a:cubicBezTo>
                  <a:pt x="40" y="139"/>
                  <a:pt x="40" y="139"/>
                  <a:pt x="40" y="139"/>
                </a:cubicBezTo>
                <a:cubicBezTo>
                  <a:pt x="40" y="142"/>
                  <a:pt x="43" y="145"/>
                  <a:pt x="46" y="145"/>
                </a:cubicBezTo>
                <a:cubicBezTo>
                  <a:pt x="54" y="145"/>
                  <a:pt x="54" y="145"/>
                  <a:pt x="54" y="145"/>
                </a:cubicBezTo>
                <a:cubicBezTo>
                  <a:pt x="57" y="145"/>
                  <a:pt x="60" y="142"/>
                  <a:pt x="60" y="139"/>
                </a:cubicBezTo>
                <a:cubicBezTo>
                  <a:pt x="60" y="128"/>
                  <a:pt x="60" y="128"/>
                  <a:pt x="60" y="128"/>
                </a:cubicBezTo>
                <a:cubicBezTo>
                  <a:pt x="88" y="126"/>
                  <a:pt x="100" y="111"/>
                  <a:pt x="100" y="9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/>
          <a:p>
            <a:endParaRPr lang="en-US"/>
          </a:p>
        </p:txBody>
      </p:sp>
      <p:sp>
        <p:nvSpPr>
          <p:cNvPr id="1048652" name=""/>
          <p:cNvSpPr txBox="1"/>
          <p:nvPr/>
        </p:nvSpPr>
        <p:spPr>
          <a:xfrm>
            <a:off x="0" y="1593315"/>
            <a:ext cx="7088671" cy="1374140"/>
          </a:xfrm>
          <a:prstGeom prst="rect"/>
        </p:spPr>
        <p:txBody>
          <a:bodyPr rtlCol="0" wrap="square">
            <a:spAutoFit/>
          </a:bodyPr>
          <a:p>
            <a:r>
              <a:rPr sz="7200" lang="en-US">
                <a:solidFill>
                  <a:srgbClr val="3399FF"/>
                </a:solidFill>
              </a:rPr>
              <a:t>P</a:t>
            </a:r>
            <a:r>
              <a:rPr sz="7200" lang="en-US">
                <a:solidFill>
                  <a:srgbClr val="3399FF"/>
                </a:solidFill>
              </a:rPr>
              <a:t>A</a:t>
            </a:r>
            <a:r>
              <a:rPr sz="7200" lang="en-US">
                <a:solidFill>
                  <a:srgbClr val="3399FF"/>
                </a:solidFill>
              </a:rPr>
              <a:t>R</a:t>
            </a:r>
            <a:r>
              <a:rPr sz="7200" lang="en-US">
                <a:solidFill>
                  <a:srgbClr val="3399FF"/>
                </a:solidFill>
              </a:rPr>
              <a:t>T</a:t>
            </a:r>
            <a:r>
              <a:rPr sz="7200" lang="en-US">
                <a:solidFill>
                  <a:srgbClr val="3399FF"/>
                </a:solidFill>
              </a:rPr>
              <a:t>-</a:t>
            </a:r>
            <a:r>
              <a:rPr sz="7200" lang="en-US">
                <a:solidFill>
                  <a:srgbClr val="3399FF"/>
                </a:solidFill>
              </a:rPr>
              <a:t>3</a:t>
            </a:r>
            <a:endParaRPr sz="2800" lang="en-IN">
              <a:solidFill>
                <a:srgbClr val="000000"/>
              </a:solidFill>
            </a:endParaRPr>
          </a:p>
        </p:txBody>
      </p:sp>
      <p:sp>
        <p:nvSpPr>
          <p:cNvPr id="1048653" name=""/>
          <p:cNvSpPr txBox="1"/>
          <p:nvPr/>
        </p:nvSpPr>
        <p:spPr>
          <a:xfrm rot="21550156">
            <a:off x="442186" y="3621715"/>
            <a:ext cx="8259623" cy="1666240"/>
          </a:xfrm>
          <a:prstGeom prst="rect"/>
        </p:spPr>
        <p:txBody>
          <a:bodyPr rtlCol="0" wrap="square">
            <a:spAutoFit/>
          </a:bodyPr>
          <a:p>
            <a:r>
              <a:rPr sz="4400" lang="en-US">
                <a:solidFill>
                  <a:srgbClr val="3399FF"/>
                </a:solidFill>
              </a:rPr>
              <a:t>C</a:t>
            </a:r>
            <a:r>
              <a:rPr sz="4400" lang="en-US">
                <a:solidFill>
                  <a:srgbClr val="3399FF"/>
                </a:solidFill>
              </a:rPr>
              <a:t>o</a:t>
            </a:r>
            <a:r>
              <a:rPr sz="4400" lang="en-US">
                <a:solidFill>
                  <a:srgbClr val="3399FF"/>
                </a:solidFill>
              </a:rPr>
              <a:t>n</a:t>
            </a:r>
            <a:r>
              <a:rPr sz="4400" lang="en-US">
                <a:solidFill>
                  <a:srgbClr val="3399FF"/>
                </a:solidFill>
              </a:rPr>
              <a:t>t</a:t>
            </a:r>
            <a:r>
              <a:rPr sz="4400" lang="en-US">
                <a:solidFill>
                  <a:srgbClr val="3399FF"/>
                </a:solidFill>
              </a:rPr>
              <a:t>ent </a:t>
            </a:r>
            <a:r>
              <a:rPr sz="4400" lang="en-US">
                <a:solidFill>
                  <a:srgbClr val="3399FF"/>
                </a:solidFill>
              </a:rPr>
              <a:t>i</a:t>
            </a:r>
            <a:r>
              <a:rPr sz="4400" lang="en-US">
                <a:solidFill>
                  <a:srgbClr val="3399FF"/>
                </a:solidFill>
              </a:rPr>
              <a:t>d</a:t>
            </a:r>
            <a:r>
              <a:rPr sz="4400" lang="en-US">
                <a:solidFill>
                  <a:srgbClr val="3399FF"/>
                </a:solidFill>
              </a:rPr>
              <a:t>e</a:t>
            </a:r>
            <a:r>
              <a:rPr sz="4400" lang="en-US">
                <a:solidFill>
                  <a:srgbClr val="3399FF"/>
                </a:solidFill>
              </a:rPr>
              <a:t>as </a:t>
            </a:r>
            <a:r>
              <a:rPr sz="4400" lang="en-US">
                <a:solidFill>
                  <a:srgbClr val="3399FF"/>
                </a:solidFill>
              </a:rPr>
              <a:t>a</a:t>
            </a:r>
            <a:r>
              <a:rPr sz="4400" lang="en-US">
                <a:solidFill>
                  <a:srgbClr val="3399FF"/>
                </a:solidFill>
              </a:rPr>
              <a:t>n</a:t>
            </a:r>
            <a:r>
              <a:rPr sz="4400" lang="en-US">
                <a:solidFill>
                  <a:srgbClr val="3399FF"/>
                </a:solidFill>
              </a:rPr>
              <a:t>d</a:t>
            </a:r>
            <a:r>
              <a:rPr sz="4400" lang="en-US">
                <a:solidFill>
                  <a:srgbClr val="3399FF"/>
                </a:solidFill>
              </a:rPr>
              <a:t> </a:t>
            </a:r>
            <a:r>
              <a:rPr sz="4400" lang="en-US">
                <a:solidFill>
                  <a:srgbClr val="3399FF"/>
                </a:solidFill>
              </a:rPr>
              <a:t>m</a:t>
            </a:r>
            <a:r>
              <a:rPr sz="4400" lang="en-US">
                <a:solidFill>
                  <a:srgbClr val="3399FF"/>
                </a:solidFill>
              </a:rPr>
              <a:t>a</a:t>
            </a:r>
            <a:r>
              <a:rPr sz="4400" lang="en-US">
                <a:solidFill>
                  <a:srgbClr val="3399FF"/>
                </a:solidFill>
              </a:rPr>
              <a:t>r</a:t>
            </a:r>
            <a:r>
              <a:rPr sz="4400" lang="en-US">
                <a:solidFill>
                  <a:srgbClr val="3399FF"/>
                </a:solidFill>
              </a:rPr>
              <a:t>k</a:t>
            </a:r>
            <a:r>
              <a:rPr sz="4400" lang="en-US">
                <a:solidFill>
                  <a:srgbClr val="3399FF"/>
                </a:solidFill>
              </a:rPr>
              <a:t>e</a:t>
            </a:r>
            <a:r>
              <a:rPr sz="4400" lang="en-US">
                <a:solidFill>
                  <a:srgbClr val="3399FF"/>
                </a:solidFill>
              </a:rPr>
              <a:t>ting </a:t>
            </a:r>
            <a:r>
              <a:rPr sz="4400" lang="en-US">
                <a:solidFill>
                  <a:srgbClr val="3399FF"/>
                </a:solidFill>
              </a:rPr>
              <a:t>s</a:t>
            </a:r>
            <a:r>
              <a:rPr sz="4400" lang="en-US">
                <a:solidFill>
                  <a:srgbClr val="3399FF"/>
                </a:solidFill>
              </a:rPr>
              <a:t>t</a:t>
            </a:r>
            <a:r>
              <a:rPr sz="4400" lang="en-US">
                <a:solidFill>
                  <a:srgbClr val="3399FF"/>
                </a:solidFill>
              </a:rPr>
              <a:t>rategies </a:t>
            </a:r>
            <a:endParaRPr sz="2800" lang="en-IN">
              <a:solidFill>
                <a:srgbClr val="000000"/>
              </a:solidFill>
            </a:endParaRPr>
          </a:p>
        </p:txBody>
      </p:sp>
      <p:pic>
        <p:nvPicPr>
          <p:cNvPr id="2097199" name="图片 6"/>
          <p:cNvPicPr>
            <a:picLocks/>
          </p:cNvPicPr>
          <p:nvPr/>
        </p:nvPicPr>
        <p:blipFill rotWithShape="1">
          <a:blip xmlns:r="http://schemas.openxmlformats.org/officeDocument/2006/relationships" r:embed="rId2" cstate="print"/>
          <a:srcRect l="8133" r="5703" b="26169"/>
          <a:stretch>
            <a:fillRect/>
          </a:stretch>
        </p:blipFill>
        <p:spPr>
          <a:xfrm rot="16200000" flipH="1">
            <a:off x="-481871" y="-1742875"/>
            <a:ext cx="3120042" cy="3485751"/>
          </a:xfrm>
          <a:prstGeom prst="rect"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spd="slow" p14:dur="1000">
        <p:extLst>
          <p:ext uri="http://mobile.wps.com/transition/2016/1">
            <p:transition val="wps_appear_l_1000"/>
          </p:ext>
        </p:extLst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00" name="图片 6"/>
          <p:cNvPicPr>
            <a:picLocks noChangeAspect="1"/>
          </p:cNvPicPr>
          <p:nvPr/>
        </p:nvPicPr>
        <p:blipFill rotWithShape="1">
          <a:blip xmlns:r="http://schemas.openxmlformats.org/officeDocument/2006/relationships" r:embed="rId1" cstate="print"/>
          <a:srcRect l="8133" r="5703" b="26169"/>
          <a:stretch>
            <a:fillRect/>
          </a:stretch>
        </p:blipFill>
        <p:spPr>
          <a:xfrm rot="16200000" flipH="1">
            <a:off x="7439600" y="-1110140"/>
            <a:ext cx="3120042" cy="3485751"/>
          </a:xfrm>
          <a:prstGeom prst="rect"/>
        </p:spPr>
      </p:pic>
      <p:sp>
        <p:nvSpPr>
          <p:cNvPr id="1048654" name="平行四边形 19"/>
          <p:cNvSpPr/>
          <p:nvPr/>
        </p:nvSpPr>
        <p:spPr>
          <a:xfrm rot="6441242" flipV="0">
            <a:off x="6487709" y="4469325"/>
            <a:ext cx="4582150" cy="787575"/>
          </a:xfrm>
          <a:prstGeom prst="parallelogram">
            <a:avLst>
              <a:gd name="adj" fmla="val 56394"/>
            </a:avLst>
          </a:prstGeom>
          <a:solidFill>
            <a:srgbClr val="086D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lang="zh-CN"/>
          </a:p>
        </p:txBody>
      </p:sp>
      <p:sp>
        <p:nvSpPr>
          <p:cNvPr id="1048655" name=""/>
          <p:cNvSpPr txBox="1"/>
          <p:nvPr/>
        </p:nvSpPr>
        <p:spPr>
          <a:xfrm rot="21554736">
            <a:off x="483597" y="806643"/>
            <a:ext cx="6920829" cy="1386840"/>
          </a:xfrm>
          <a:prstGeom prst="rect"/>
        </p:spPr>
        <p:txBody>
          <a:bodyPr rtlCol="0" wrap="square">
            <a:spAutoFit/>
          </a:bodyPr>
          <a:p>
            <a:r>
              <a:rPr sz="3600" lang="en-US">
                <a:solidFill>
                  <a:srgbClr val="000000"/>
                </a:solidFill>
              </a:rPr>
              <a:t>C</a:t>
            </a:r>
            <a:r>
              <a:rPr sz="3600" lang="en-US">
                <a:solidFill>
                  <a:srgbClr val="000000"/>
                </a:solidFill>
              </a:rPr>
              <a:t>o</a:t>
            </a:r>
            <a:r>
              <a:rPr sz="3600" lang="en-US">
                <a:solidFill>
                  <a:srgbClr val="000000"/>
                </a:solidFill>
              </a:rPr>
              <a:t>n</a:t>
            </a:r>
            <a:r>
              <a:rPr sz="3600" lang="en-US">
                <a:solidFill>
                  <a:srgbClr val="000000"/>
                </a:solidFill>
              </a:rPr>
              <a:t>t</a:t>
            </a:r>
            <a:r>
              <a:rPr sz="3600" lang="en-US">
                <a:solidFill>
                  <a:srgbClr val="000000"/>
                </a:solidFill>
              </a:rPr>
              <a:t>ent </a:t>
            </a:r>
            <a:r>
              <a:rPr sz="3600" lang="en-US">
                <a:solidFill>
                  <a:srgbClr val="000000"/>
                </a:solidFill>
              </a:rPr>
              <a:t>i</a:t>
            </a:r>
            <a:r>
              <a:rPr sz="3600" lang="en-US">
                <a:solidFill>
                  <a:srgbClr val="000000"/>
                </a:solidFill>
              </a:rPr>
              <a:t>d</a:t>
            </a:r>
            <a:r>
              <a:rPr sz="3600" lang="en-US">
                <a:solidFill>
                  <a:srgbClr val="000000"/>
                </a:solidFill>
              </a:rPr>
              <a:t>e</a:t>
            </a:r>
            <a:r>
              <a:rPr sz="3600" lang="en-US">
                <a:solidFill>
                  <a:srgbClr val="000000"/>
                </a:solidFill>
              </a:rPr>
              <a:t>as </a:t>
            </a:r>
            <a:r>
              <a:rPr sz="3600" lang="en-US">
                <a:solidFill>
                  <a:srgbClr val="000000"/>
                </a:solidFill>
              </a:rPr>
              <a:t>g</a:t>
            </a:r>
            <a:r>
              <a:rPr sz="3600" lang="en-US">
                <a:solidFill>
                  <a:srgbClr val="000000"/>
                </a:solidFill>
              </a:rPr>
              <a:t>e</a:t>
            </a:r>
            <a:r>
              <a:rPr sz="3600" lang="en-US">
                <a:solidFill>
                  <a:srgbClr val="000000"/>
                </a:solidFill>
              </a:rPr>
              <a:t>n</a:t>
            </a:r>
            <a:r>
              <a:rPr sz="3600" lang="en-US">
                <a:solidFill>
                  <a:srgbClr val="000000"/>
                </a:solidFill>
              </a:rPr>
              <a:t>e</a:t>
            </a:r>
            <a:r>
              <a:rPr sz="3600" lang="en-US">
                <a:solidFill>
                  <a:srgbClr val="000000"/>
                </a:solidFill>
              </a:rPr>
              <a:t>ration </a:t>
            </a:r>
            <a:r>
              <a:rPr sz="3600" lang="en-US">
                <a:solidFill>
                  <a:srgbClr val="000000"/>
                </a:solidFill>
              </a:rPr>
              <a:t>a</a:t>
            </a:r>
            <a:r>
              <a:rPr sz="3600" lang="en-US">
                <a:solidFill>
                  <a:srgbClr val="000000"/>
                </a:solidFill>
              </a:rPr>
              <a:t>n</a:t>
            </a:r>
            <a:r>
              <a:rPr sz="3600" lang="en-US">
                <a:solidFill>
                  <a:srgbClr val="000000"/>
                </a:solidFill>
              </a:rPr>
              <a:t>d</a:t>
            </a:r>
            <a:r>
              <a:rPr sz="3600" lang="en-US">
                <a:solidFill>
                  <a:srgbClr val="000000"/>
                </a:solidFill>
              </a:rPr>
              <a:t> </a:t>
            </a:r>
            <a:r>
              <a:rPr sz="3600" lang="en-US">
                <a:solidFill>
                  <a:srgbClr val="000000"/>
                </a:solidFill>
              </a:rPr>
              <a:t>s</a:t>
            </a:r>
            <a:r>
              <a:rPr sz="3600" lang="en-US">
                <a:solidFill>
                  <a:srgbClr val="000000"/>
                </a:solidFill>
              </a:rPr>
              <a:t>t</a:t>
            </a:r>
            <a:r>
              <a:rPr sz="3600" lang="en-US">
                <a:solidFill>
                  <a:srgbClr val="000000"/>
                </a:solidFill>
              </a:rPr>
              <a:t>rategies</a:t>
            </a:r>
            <a:r>
              <a:rPr sz="3600" lang="en-US">
                <a:solidFill>
                  <a:srgbClr val="000000"/>
                </a:solidFill>
              </a:rPr>
              <a:t>:</a:t>
            </a:r>
            <a:endParaRPr sz="2800" lang="en-IN">
              <a:solidFill>
                <a:srgbClr val="000000"/>
              </a:solidFill>
            </a:endParaRPr>
          </a:p>
        </p:txBody>
      </p:sp>
      <p:sp>
        <p:nvSpPr>
          <p:cNvPr id="1048656" name=""/>
          <p:cNvSpPr txBox="1"/>
          <p:nvPr/>
        </p:nvSpPr>
        <p:spPr>
          <a:xfrm>
            <a:off x="2346602" y="3123332"/>
            <a:ext cx="6172324" cy="599440"/>
          </a:xfrm>
          <a:prstGeom prst="rect"/>
        </p:spPr>
        <p:txBody>
          <a:bodyPr rtlCol="0" wrap="square">
            <a:spAutoFit/>
          </a:bodyPr>
          <a:p>
            <a:r>
              <a:rPr sz="2800" lang="en-US">
                <a:solidFill>
                  <a:srgbClr val="000000"/>
                </a:solidFill>
              </a:rPr>
              <a:t> </a:t>
            </a:r>
            <a:r>
              <a:rPr sz="2800" lang="en-US">
                <a:solidFill>
                  <a:srgbClr val="000000"/>
                </a:solidFill>
              </a:rPr>
              <a:t> </a:t>
            </a:r>
            <a:r>
              <a:rPr sz="2800" lang="en-US">
                <a:solidFill>
                  <a:srgbClr val="000000"/>
                </a:solidFill>
              </a:rPr>
              <a:t> </a:t>
            </a:r>
            <a:r>
              <a:rPr sz="2800" lang="en-US">
                <a:solidFill>
                  <a:srgbClr val="000000"/>
                </a:solidFill>
              </a:rPr>
              <a:t> </a:t>
            </a:r>
            <a:r>
              <a:rPr sz="2800" lang="en-US">
                <a:solidFill>
                  <a:srgbClr val="000000"/>
                </a:solidFill>
              </a:rPr>
              <a:t> </a:t>
            </a:r>
            <a:r>
              <a:rPr sz="2800" lang="en-US">
                <a:solidFill>
                  <a:srgbClr val="000000"/>
                </a:solidFill>
              </a:rPr>
              <a:t> </a:t>
            </a:r>
            <a:r>
              <a:rPr sz="2800" lang="en-US">
                <a:solidFill>
                  <a:srgbClr val="000000"/>
                </a:solidFill>
              </a:rPr>
              <a:t> </a:t>
            </a:r>
            <a:r>
              <a:rPr sz="2800" lang="en-US">
                <a:solidFill>
                  <a:srgbClr val="000000"/>
                </a:solidFill>
              </a:rPr>
              <a:t> </a:t>
            </a:r>
            <a:r>
              <a:rPr sz="2800" lang="en-US">
                <a:solidFill>
                  <a:srgbClr val="000000"/>
                </a:solidFill>
              </a:rPr>
              <a:t> </a:t>
            </a:r>
            <a:r>
              <a:rPr sz="2800" lang="en-US">
                <a:solidFill>
                  <a:srgbClr val="000000"/>
                </a:solidFill>
              </a:rPr>
              <a:t> </a:t>
            </a:r>
            <a:r>
              <a:rPr sz="2800" lang="en-US">
                <a:solidFill>
                  <a:srgbClr val="000000"/>
                </a:solidFill>
              </a:rPr>
              <a:t> </a:t>
            </a:r>
            <a:r>
              <a:rPr sz="2800" lang="en-US">
                <a:solidFill>
                  <a:srgbClr val="000000"/>
                </a:solidFill>
              </a:rPr>
              <a:t> </a:t>
            </a:r>
            <a:r>
              <a:rPr sz="2800" lang="en-US">
                <a:solidFill>
                  <a:srgbClr val="000000"/>
                </a:solidFill>
              </a:rPr>
              <a:t> </a:t>
            </a:r>
            <a:endParaRPr sz="2800" lang="en-IN">
              <a:solidFill>
                <a:srgbClr val="000000"/>
              </a:solidFill>
            </a:endParaRPr>
          </a:p>
        </p:txBody>
      </p:sp>
      <p:sp>
        <p:nvSpPr>
          <p:cNvPr id="1048657" name=""/>
          <p:cNvSpPr txBox="1"/>
          <p:nvPr/>
        </p:nvSpPr>
        <p:spPr>
          <a:xfrm>
            <a:off x="250868" y="2367280"/>
            <a:ext cx="8642264" cy="2123440"/>
          </a:xfrm>
          <a:prstGeom prst="rect"/>
        </p:spPr>
        <p:txBody>
          <a:bodyPr rtlCol="0" wrap="square">
            <a:spAutoFit/>
          </a:bodyPr>
          <a:p>
            <a:r>
              <a:rPr sz="2800" lang="en-US">
                <a:solidFill>
                  <a:srgbClr val="3399FF"/>
                </a:solidFill>
              </a:rPr>
              <a:t> </a:t>
            </a:r>
            <a:r>
              <a:rPr sz="2800" lang="en-US">
                <a:solidFill>
                  <a:srgbClr val="3399FF"/>
                </a:solidFill>
              </a:rPr>
              <a:t> </a:t>
            </a:r>
            <a:r>
              <a:rPr sz="2800" lang="en-US">
                <a:solidFill>
                  <a:srgbClr val="3399FF"/>
                </a:solidFill>
              </a:rPr>
              <a:t> </a:t>
            </a:r>
            <a:r>
              <a:rPr sz="2800" lang="en-US">
                <a:solidFill>
                  <a:srgbClr val="3399FF"/>
                </a:solidFill>
              </a:rPr>
              <a:t> </a:t>
            </a:r>
            <a:r>
              <a:rPr sz="2800" lang="en-US">
                <a:solidFill>
                  <a:srgbClr val="3399FF"/>
                </a:solidFill>
              </a:rPr>
              <a:t> </a:t>
            </a:r>
            <a:r>
              <a:rPr sz="2800" lang="en-US">
                <a:solidFill>
                  <a:srgbClr val="3399FF"/>
                </a:solidFill>
              </a:rPr>
              <a:t> </a:t>
            </a:r>
            <a:r>
              <a:rPr sz="2800" lang="en-US">
                <a:solidFill>
                  <a:srgbClr val="3399FF"/>
                </a:solidFill>
              </a:rPr>
              <a:t> </a:t>
            </a:r>
            <a:r>
              <a:rPr sz="2800" lang="en-US">
                <a:solidFill>
                  <a:srgbClr val="3399FF"/>
                </a:solidFill>
              </a:rPr>
              <a:t> </a:t>
            </a:r>
            <a:r>
              <a:rPr sz="2800" lang="en-US">
                <a:solidFill>
                  <a:srgbClr val="3399FF"/>
                </a:solidFill>
              </a:rPr>
              <a:t> </a:t>
            </a:r>
            <a:r>
              <a:rPr sz="2800" lang="en-US">
                <a:solidFill>
                  <a:srgbClr val="3399FF"/>
                </a:solidFill>
              </a:rPr>
              <a:t> </a:t>
            </a:r>
            <a:r>
              <a:rPr sz="2800" lang="en-US">
                <a:solidFill>
                  <a:srgbClr val="3399FF"/>
                </a:solidFill>
              </a:rPr>
              <a:t> </a:t>
            </a:r>
            <a:r>
              <a:rPr sz="2800" lang="en-US">
                <a:solidFill>
                  <a:srgbClr val="3399FF"/>
                </a:solidFill>
              </a:rPr>
              <a:t> </a:t>
            </a:r>
            <a:r>
              <a:rPr sz="2800" lang="en-US">
                <a:solidFill>
                  <a:srgbClr val="3399FF"/>
                </a:solidFill>
              </a:rPr>
              <a:t> </a:t>
            </a:r>
            <a:r>
              <a:rPr sz="2800" lang="en-US">
                <a:solidFill>
                  <a:srgbClr val="3399FF"/>
                </a:solidFill>
              </a:rPr>
              <a:t> </a:t>
            </a:r>
            <a:r>
              <a:rPr sz="2800" lang="en-US">
                <a:solidFill>
                  <a:srgbClr val="3399FF"/>
                </a:solidFill>
              </a:rPr>
              <a:t> </a:t>
            </a:r>
            <a:r>
              <a:rPr sz="2800" lang="en-US">
                <a:solidFill>
                  <a:srgbClr val="3399FF"/>
                </a:solidFill>
              </a:rPr>
              <a:t> </a:t>
            </a:r>
            <a:r>
              <a:rPr sz="2800" lang="en-US">
                <a:solidFill>
                  <a:srgbClr val="3399FF"/>
                </a:solidFill>
              </a:rPr>
              <a:t>W</a:t>
            </a:r>
            <a:r>
              <a:rPr sz="2800" lang="en-US">
                <a:solidFill>
                  <a:srgbClr val="3399FF"/>
                </a:solidFill>
              </a:rPr>
              <a:t>e</a:t>
            </a:r>
            <a:r>
              <a:rPr sz="2800" lang="en-US">
                <a:solidFill>
                  <a:srgbClr val="3399FF"/>
                </a:solidFill>
              </a:rPr>
              <a:t> </a:t>
            </a:r>
            <a:r>
              <a:rPr sz="2800" lang="en-US">
                <a:solidFill>
                  <a:srgbClr val="3399FF"/>
                </a:solidFill>
              </a:rPr>
              <a:t>a</a:t>
            </a:r>
            <a:r>
              <a:rPr sz="2800" lang="en-US">
                <a:solidFill>
                  <a:srgbClr val="3399FF"/>
                </a:solidFill>
              </a:rPr>
              <a:t>r</a:t>
            </a:r>
            <a:r>
              <a:rPr sz="2800" lang="en-US">
                <a:solidFill>
                  <a:srgbClr val="3399FF"/>
                </a:solidFill>
              </a:rPr>
              <a:t>e</a:t>
            </a:r>
            <a:r>
              <a:rPr sz="2800" lang="en-US">
                <a:solidFill>
                  <a:srgbClr val="3399FF"/>
                </a:solidFill>
              </a:rPr>
              <a:t> </a:t>
            </a:r>
            <a:r>
              <a:rPr sz="2800" lang="en-US">
                <a:solidFill>
                  <a:srgbClr val="3399FF"/>
                </a:solidFill>
              </a:rPr>
              <a:t>committed </a:t>
            </a:r>
            <a:r>
              <a:rPr sz="2800" lang="en-US">
                <a:solidFill>
                  <a:srgbClr val="3399FF"/>
                </a:solidFill>
              </a:rPr>
              <a:t>t</a:t>
            </a:r>
            <a:r>
              <a:rPr sz="2800" lang="en-US">
                <a:solidFill>
                  <a:srgbClr val="3399FF"/>
                </a:solidFill>
              </a:rPr>
              <a:t>o</a:t>
            </a:r>
            <a:r>
              <a:rPr sz="2800" lang="en-US">
                <a:solidFill>
                  <a:srgbClr val="3399FF"/>
                </a:solidFill>
              </a:rPr>
              <a:t> </a:t>
            </a:r>
            <a:r>
              <a:rPr sz="2800" lang="en-US">
                <a:solidFill>
                  <a:srgbClr val="3399FF"/>
                </a:solidFill>
              </a:rPr>
              <a:t>c</a:t>
            </a:r>
            <a:r>
              <a:rPr sz="2800" lang="en-US">
                <a:solidFill>
                  <a:srgbClr val="3399FF"/>
                </a:solidFill>
              </a:rPr>
              <a:t>r</a:t>
            </a:r>
            <a:r>
              <a:rPr sz="2800" lang="en-US">
                <a:solidFill>
                  <a:srgbClr val="3399FF"/>
                </a:solidFill>
              </a:rPr>
              <a:t>e</a:t>
            </a:r>
            <a:r>
              <a:rPr sz="2800" lang="en-US">
                <a:solidFill>
                  <a:srgbClr val="3399FF"/>
                </a:solidFill>
              </a:rPr>
              <a:t>a</a:t>
            </a:r>
            <a:r>
              <a:rPr sz="2800" lang="en-US">
                <a:solidFill>
                  <a:srgbClr val="3399FF"/>
                </a:solidFill>
              </a:rPr>
              <a:t>t</a:t>
            </a:r>
            <a:r>
              <a:rPr sz="2800" lang="en-US">
                <a:solidFill>
                  <a:srgbClr val="3399FF"/>
                </a:solidFill>
              </a:rPr>
              <a:t>ing </a:t>
            </a:r>
            <a:r>
              <a:rPr sz="2800" lang="en-US">
                <a:solidFill>
                  <a:srgbClr val="3399FF"/>
                </a:solidFill>
              </a:rPr>
              <a:t> </a:t>
            </a:r>
            <a:r>
              <a:rPr sz="2800" lang="en-US">
                <a:solidFill>
                  <a:srgbClr val="3399FF"/>
                </a:solidFill>
              </a:rPr>
              <a:t>a</a:t>
            </a:r>
            <a:r>
              <a:rPr sz="2800" lang="en-US">
                <a:solidFill>
                  <a:srgbClr val="3399FF"/>
                </a:solidFill>
              </a:rPr>
              <a:t>n</a:t>
            </a:r>
            <a:r>
              <a:rPr sz="2800" lang="en-US">
                <a:solidFill>
                  <a:srgbClr val="3399FF"/>
                </a:solidFill>
              </a:rPr>
              <a:t> </a:t>
            </a:r>
            <a:r>
              <a:rPr sz="2800" lang="en-US">
                <a:solidFill>
                  <a:srgbClr val="3399FF"/>
                </a:solidFill>
              </a:rPr>
              <a:t>o</a:t>
            </a:r>
            <a:r>
              <a:rPr sz="2800" lang="en-US">
                <a:solidFill>
                  <a:srgbClr val="3399FF"/>
                </a:solidFill>
              </a:rPr>
              <a:t>p</a:t>
            </a:r>
            <a:r>
              <a:rPr sz="2800" lang="en-US">
                <a:solidFill>
                  <a:srgbClr val="3399FF"/>
                </a:solidFill>
              </a:rPr>
              <a:t>e</a:t>
            </a:r>
            <a:r>
              <a:rPr sz="2800" lang="en-US">
                <a:solidFill>
                  <a:srgbClr val="3399FF"/>
                </a:solidFill>
              </a:rPr>
              <a:t>n</a:t>
            </a:r>
            <a:r>
              <a:rPr sz="2800" lang="en-US">
                <a:solidFill>
                  <a:srgbClr val="3399FF"/>
                </a:solidFill>
              </a:rPr>
              <a:t> </a:t>
            </a:r>
            <a:r>
              <a:rPr sz="2800" lang="en-US">
                <a:solidFill>
                  <a:srgbClr val="3399FF"/>
                </a:solidFill>
              </a:rPr>
              <a:t>a</a:t>
            </a:r>
            <a:r>
              <a:rPr sz="2800" lang="en-US">
                <a:solidFill>
                  <a:srgbClr val="3399FF"/>
                </a:solidFill>
              </a:rPr>
              <a:t>n</a:t>
            </a:r>
            <a:r>
              <a:rPr sz="2800" lang="en-US">
                <a:solidFill>
                  <a:srgbClr val="3399FF"/>
                </a:solidFill>
              </a:rPr>
              <a:t>d</a:t>
            </a:r>
            <a:r>
              <a:rPr sz="2800" lang="en-US">
                <a:solidFill>
                  <a:srgbClr val="3399FF"/>
                </a:solidFill>
              </a:rPr>
              <a:t> </a:t>
            </a:r>
            <a:r>
              <a:rPr sz="2800" lang="en-US">
                <a:solidFill>
                  <a:srgbClr val="3399FF"/>
                </a:solidFill>
              </a:rPr>
              <a:t>I</a:t>
            </a:r>
            <a:r>
              <a:rPr sz="2800" lang="en-US">
                <a:solidFill>
                  <a:srgbClr val="3399FF"/>
                </a:solidFill>
              </a:rPr>
              <a:t>n</a:t>
            </a:r>
            <a:r>
              <a:rPr sz="2800" lang="en-US">
                <a:solidFill>
                  <a:srgbClr val="3399FF"/>
                </a:solidFill>
              </a:rPr>
              <a:t>c</a:t>
            </a:r>
            <a:r>
              <a:rPr sz="2800" lang="en-US">
                <a:solidFill>
                  <a:srgbClr val="3399FF"/>
                </a:solidFill>
              </a:rPr>
              <a:t>l</a:t>
            </a:r>
            <a:r>
              <a:rPr sz="2800" lang="en-US">
                <a:solidFill>
                  <a:srgbClr val="3399FF"/>
                </a:solidFill>
              </a:rPr>
              <a:t>u</a:t>
            </a:r>
            <a:r>
              <a:rPr sz="2800" lang="en-US">
                <a:solidFill>
                  <a:srgbClr val="3399FF"/>
                </a:solidFill>
              </a:rPr>
              <a:t>s</a:t>
            </a:r>
            <a:r>
              <a:rPr sz="2800" lang="en-US">
                <a:solidFill>
                  <a:srgbClr val="3399FF"/>
                </a:solidFill>
              </a:rPr>
              <a:t>ive </a:t>
            </a:r>
            <a:r>
              <a:rPr sz="2800" lang="en-US">
                <a:solidFill>
                  <a:srgbClr val="3399FF"/>
                </a:solidFill>
              </a:rPr>
              <a:t> </a:t>
            </a:r>
            <a:r>
              <a:rPr sz="2800" lang="en-US">
                <a:solidFill>
                  <a:srgbClr val="3399FF"/>
                </a:solidFill>
              </a:rPr>
              <a:t>e</a:t>
            </a:r>
            <a:r>
              <a:rPr sz="2800" lang="en-US">
                <a:solidFill>
                  <a:srgbClr val="3399FF"/>
                </a:solidFill>
              </a:rPr>
              <a:t>n</a:t>
            </a:r>
            <a:r>
              <a:rPr sz="2800" lang="en-US">
                <a:solidFill>
                  <a:srgbClr val="3399FF"/>
                </a:solidFill>
              </a:rPr>
              <a:t>v</a:t>
            </a:r>
            <a:r>
              <a:rPr sz="2800" lang="en-US">
                <a:solidFill>
                  <a:srgbClr val="3399FF"/>
                </a:solidFill>
              </a:rPr>
              <a:t>i</a:t>
            </a:r>
            <a:r>
              <a:rPr sz="2800" lang="en-US">
                <a:solidFill>
                  <a:srgbClr val="3399FF"/>
                </a:solidFill>
              </a:rPr>
              <a:t>ronment </a:t>
            </a:r>
            <a:r>
              <a:rPr sz="2800" lang="en-US">
                <a:solidFill>
                  <a:srgbClr val="3399FF"/>
                </a:solidFill>
              </a:rPr>
              <a:t>,</a:t>
            </a:r>
            <a:r>
              <a:rPr sz="2800" lang="en-US">
                <a:solidFill>
                  <a:srgbClr val="3399FF"/>
                </a:solidFill>
              </a:rPr>
              <a:t>o</a:t>
            </a:r>
            <a:r>
              <a:rPr sz="2800" lang="en-US">
                <a:solidFill>
                  <a:srgbClr val="3399FF"/>
                </a:solidFill>
              </a:rPr>
              <a:t>n</a:t>
            </a:r>
            <a:r>
              <a:rPr sz="2800" lang="en-US">
                <a:solidFill>
                  <a:srgbClr val="3399FF"/>
                </a:solidFill>
              </a:rPr>
              <a:t>e</a:t>
            </a:r>
            <a:r>
              <a:rPr sz="2800" lang="en-US">
                <a:solidFill>
                  <a:srgbClr val="3399FF"/>
                </a:solidFill>
              </a:rPr>
              <a:t> </a:t>
            </a:r>
            <a:r>
              <a:rPr sz="2800" lang="en-US">
                <a:solidFill>
                  <a:srgbClr val="3399FF"/>
                </a:solidFill>
              </a:rPr>
              <a:t>w</a:t>
            </a:r>
            <a:r>
              <a:rPr sz="2800" lang="en-US">
                <a:solidFill>
                  <a:srgbClr val="3399FF"/>
                </a:solidFill>
              </a:rPr>
              <a:t>h</a:t>
            </a:r>
            <a:r>
              <a:rPr sz="2800" lang="en-US">
                <a:solidFill>
                  <a:srgbClr val="3399FF"/>
                </a:solidFill>
              </a:rPr>
              <a:t>e</a:t>
            </a:r>
            <a:r>
              <a:rPr sz="2800" lang="en-US">
                <a:solidFill>
                  <a:srgbClr val="3399FF"/>
                </a:solidFill>
              </a:rPr>
              <a:t>r</a:t>
            </a:r>
            <a:r>
              <a:rPr sz="2800" lang="en-US">
                <a:solidFill>
                  <a:srgbClr val="3399FF"/>
                </a:solidFill>
              </a:rPr>
              <a:t>e</a:t>
            </a:r>
            <a:r>
              <a:rPr sz="2800" lang="en-US">
                <a:solidFill>
                  <a:srgbClr val="3399FF"/>
                </a:solidFill>
              </a:rPr>
              <a:t> </a:t>
            </a:r>
            <a:r>
              <a:rPr sz="2800" lang="en-US">
                <a:solidFill>
                  <a:srgbClr val="3399FF"/>
                </a:solidFill>
              </a:rPr>
              <a:t>p</a:t>
            </a:r>
            <a:r>
              <a:rPr sz="2800" lang="en-US">
                <a:solidFill>
                  <a:srgbClr val="3399FF"/>
                </a:solidFill>
              </a:rPr>
              <a:t>e</a:t>
            </a:r>
            <a:r>
              <a:rPr sz="2800" lang="en-US">
                <a:solidFill>
                  <a:srgbClr val="3399FF"/>
                </a:solidFill>
              </a:rPr>
              <a:t>ople </a:t>
            </a:r>
            <a:r>
              <a:rPr sz="2800" lang="en-US">
                <a:solidFill>
                  <a:srgbClr val="3399FF"/>
                </a:solidFill>
              </a:rPr>
              <a:t>s</a:t>
            </a:r>
            <a:r>
              <a:rPr sz="2800" lang="en-US">
                <a:solidFill>
                  <a:srgbClr val="3399FF"/>
                </a:solidFill>
              </a:rPr>
              <a:t>h</a:t>
            </a:r>
            <a:r>
              <a:rPr sz="2800" lang="en-US">
                <a:solidFill>
                  <a:srgbClr val="3399FF"/>
                </a:solidFill>
              </a:rPr>
              <a:t>a</a:t>
            </a:r>
            <a:r>
              <a:rPr sz="2800" lang="en-US">
                <a:solidFill>
                  <a:srgbClr val="3399FF"/>
                </a:solidFill>
              </a:rPr>
              <a:t>r</a:t>
            </a:r>
            <a:r>
              <a:rPr sz="2800" lang="en-US">
                <a:solidFill>
                  <a:srgbClr val="3399FF"/>
                </a:solidFill>
              </a:rPr>
              <a:t>e</a:t>
            </a:r>
            <a:r>
              <a:rPr sz="2800" lang="en-US">
                <a:solidFill>
                  <a:srgbClr val="3399FF"/>
                </a:solidFill>
              </a:rPr>
              <a:t> </a:t>
            </a:r>
            <a:r>
              <a:rPr sz="2800" lang="en-US">
                <a:solidFill>
                  <a:srgbClr val="3399FF"/>
                </a:solidFill>
              </a:rPr>
              <a:t>i</a:t>
            </a:r>
            <a:r>
              <a:rPr sz="2800" lang="en-US">
                <a:solidFill>
                  <a:srgbClr val="3399FF"/>
                </a:solidFill>
              </a:rPr>
              <a:t>d</a:t>
            </a:r>
            <a:r>
              <a:rPr sz="2800" lang="en-US">
                <a:solidFill>
                  <a:srgbClr val="3399FF"/>
                </a:solidFill>
              </a:rPr>
              <a:t>e</a:t>
            </a:r>
            <a:r>
              <a:rPr sz="2800" lang="en-US">
                <a:solidFill>
                  <a:srgbClr val="3399FF"/>
                </a:solidFill>
              </a:rPr>
              <a:t>as</a:t>
            </a:r>
            <a:endParaRPr sz="2800" lang="en-IN">
              <a:solidFill>
                <a:srgbClr val="000000"/>
              </a:solidFill>
            </a:endParaRPr>
          </a:p>
          <a:p>
            <a:r>
              <a:rPr sz="2800" lang="en-US">
                <a:solidFill>
                  <a:srgbClr val="3399FF"/>
                </a:solidFill>
              </a:rPr>
              <a:t>l</a:t>
            </a:r>
            <a:r>
              <a:rPr sz="2800" lang="en-US">
                <a:solidFill>
                  <a:srgbClr val="3399FF"/>
                </a:solidFill>
              </a:rPr>
              <a:t>e</a:t>
            </a:r>
            <a:r>
              <a:rPr sz="2800" lang="en-US">
                <a:solidFill>
                  <a:srgbClr val="3399FF"/>
                </a:solidFill>
              </a:rPr>
              <a:t>a</a:t>
            </a:r>
            <a:r>
              <a:rPr sz="2800" lang="en-US">
                <a:solidFill>
                  <a:srgbClr val="3399FF"/>
                </a:solidFill>
              </a:rPr>
              <a:t>r</a:t>
            </a:r>
            <a:r>
              <a:rPr sz="2800" lang="en-US">
                <a:solidFill>
                  <a:srgbClr val="3399FF"/>
                </a:solidFill>
              </a:rPr>
              <a:t>n</a:t>
            </a:r>
            <a:r>
              <a:rPr sz="2800" lang="en-US">
                <a:solidFill>
                  <a:srgbClr val="3399FF"/>
                </a:solidFill>
              </a:rPr>
              <a:t> </a:t>
            </a:r>
            <a:r>
              <a:rPr sz="2800" lang="en-US">
                <a:solidFill>
                  <a:srgbClr val="3399FF"/>
                </a:solidFill>
              </a:rPr>
              <a:t>f</a:t>
            </a:r>
            <a:r>
              <a:rPr sz="2800" lang="en-US">
                <a:solidFill>
                  <a:srgbClr val="3399FF"/>
                </a:solidFill>
              </a:rPr>
              <a:t>r</a:t>
            </a:r>
            <a:r>
              <a:rPr sz="2800" lang="en-US">
                <a:solidFill>
                  <a:srgbClr val="3399FF"/>
                </a:solidFill>
              </a:rPr>
              <a:t>o</a:t>
            </a:r>
            <a:r>
              <a:rPr sz="2800" lang="en-US">
                <a:solidFill>
                  <a:srgbClr val="3399FF"/>
                </a:solidFill>
              </a:rPr>
              <a:t>m</a:t>
            </a:r>
            <a:r>
              <a:rPr sz="2800" lang="en-US">
                <a:solidFill>
                  <a:srgbClr val="3399FF"/>
                </a:solidFill>
              </a:rPr>
              <a:t> </a:t>
            </a:r>
            <a:r>
              <a:rPr sz="2800" lang="en-US">
                <a:solidFill>
                  <a:srgbClr val="3399FF"/>
                </a:solidFill>
              </a:rPr>
              <a:t>e</a:t>
            </a:r>
            <a:r>
              <a:rPr sz="2800" lang="en-US">
                <a:solidFill>
                  <a:srgbClr val="3399FF"/>
                </a:solidFill>
              </a:rPr>
              <a:t>a</a:t>
            </a:r>
            <a:r>
              <a:rPr sz="2800" lang="en-US">
                <a:solidFill>
                  <a:srgbClr val="3399FF"/>
                </a:solidFill>
              </a:rPr>
              <a:t>c</a:t>
            </a:r>
            <a:r>
              <a:rPr sz="2800" lang="en-US">
                <a:solidFill>
                  <a:srgbClr val="3399FF"/>
                </a:solidFill>
              </a:rPr>
              <a:t>h</a:t>
            </a:r>
            <a:r>
              <a:rPr sz="2800" lang="en-US">
                <a:solidFill>
                  <a:srgbClr val="3399FF"/>
                </a:solidFill>
              </a:rPr>
              <a:t>other</a:t>
            </a:r>
            <a:r>
              <a:rPr sz="2800" lang="en-US">
                <a:solidFill>
                  <a:srgbClr val="3399FF"/>
                </a:solidFill>
              </a:rPr>
              <a:t>,</a:t>
            </a:r>
            <a:r>
              <a:rPr sz="2800" lang="en-US">
                <a:solidFill>
                  <a:srgbClr val="3399FF"/>
                </a:solidFill>
              </a:rPr>
              <a:t>h</a:t>
            </a:r>
            <a:r>
              <a:rPr sz="2800" lang="en-US">
                <a:solidFill>
                  <a:srgbClr val="3399FF"/>
                </a:solidFill>
              </a:rPr>
              <a:t>e</a:t>
            </a:r>
            <a:r>
              <a:rPr sz="2800" lang="en-US">
                <a:solidFill>
                  <a:srgbClr val="3399FF"/>
                </a:solidFill>
              </a:rPr>
              <a:t>l</a:t>
            </a:r>
            <a:r>
              <a:rPr sz="2800" lang="en-US">
                <a:solidFill>
                  <a:srgbClr val="3399FF"/>
                </a:solidFill>
              </a:rPr>
              <a:t>p</a:t>
            </a:r>
            <a:r>
              <a:rPr sz="2800" lang="en-US">
                <a:solidFill>
                  <a:srgbClr val="3399FF"/>
                </a:solidFill>
              </a:rPr>
              <a:t>i</a:t>
            </a:r>
            <a:r>
              <a:rPr sz="2800" lang="en-US">
                <a:solidFill>
                  <a:srgbClr val="3399FF"/>
                </a:solidFill>
              </a:rPr>
              <a:t>n</a:t>
            </a:r>
            <a:r>
              <a:rPr sz="2800" lang="en-US">
                <a:solidFill>
                  <a:srgbClr val="3399FF"/>
                </a:solidFill>
              </a:rPr>
              <a:t>g</a:t>
            </a:r>
            <a:r>
              <a:rPr sz="2800" lang="en-US">
                <a:solidFill>
                  <a:srgbClr val="3399FF"/>
                </a:solidFill>
              </a:rPr>
              <a:t> </a:t>
            </a:r>
            <a:r>
              <a:rPr sz="2800" lang="en-US">
                <a:solidFill>
                  <a:srgbClr val="3399FF"/>
                </a:solidFill>
              </a:rPr>
              <a:t>k</a:t>
            </a:r>
            <a:r>
              <a:rPr sz="2800" lang="en-US">
                <a:solidFill>
                  <a:srgbClr val="3399FF"/>
                </a:solidFill>
              </a:rPr>
              <a:t>n</a:t>
            </a:r>
            <a:r>
              <a:rPr sz="2800" lang="en-US">
                <a:solidFill>
                  <a:srgbClr val="3399FF"/>
                </a:solidFill>
              </a:rPr>
              <a:t>o</a:t>
            </a:r>
            <a:r>
              <a:rPr sz="2800" lang="en-US">
                <a:solidFill>
                  <a:srgbClr val="3399FF"/>
                </a:solidFill>
              </a:rPr>
              <a:t>w</a:t>
            </a:r>
            <a:r>
              <a:rPr sz="2800" lang="en-US">
                <a:solidFill>
                  <a:srgbClr val="3399FF"/>
                </a:solidFill>
              </a:rPr>
              <a:t>ledge</a:t>
            </a:r>
            <a:r>
              <a:rPr sz="2800" lang="en-US">
                <a:solidFill>
                  <a:srgbClr val="3399FF"/>
                </a:solidFill>
              </a:rPr>
              <a:t> </a:t>
            </a:r>
            <a:r>
              <a:rPr sz="2800" lang="en-US">
                <a:solidFill>
                  <a:srgbClr val="3399FF"/>
                </a:solidFill>
              </a:rPr>
              <a:t>t</a:t>
            </a:r>
            <a:r>
              <a:rPr sz="2800" lang="en-US">
                <a:solidFill>
                  <a:srgbClr val="3399FF"/>
                </a:solidFill>
              </a:rPr>
              <a:t>o</a:t>
            </a:r>
            <a:r>
              <a:rPr sz="2800" lang="en-US">
                <a:solidFill>
                  <a:srgbClr val="3399FF"/>
                </a:solidFill>
              </a:rPr>
              <a:t> </a:t>
            </a:r>
            <a:r>
              <a:rPr sz="2800" lang="en-US">
                <a:solidFill>
                  <a:srgbClr val="3399FF"/>
                </a:solidFill>
              </a:rPr>
              <a:t>s</a:t>
            </a:r>
            <a:r>
              <a:rPr sz="2800" lang="en-US">
                <a:solidFill>
                  <a:srgbClr val="3399FF"/>
                </a:solidFill>
              </a:rPr>
              <a:t>p</a:t>
            </a:r>
            <a:r>
              <a:rPr sz="2800" lang="en-US">
                <a:solidFill>
                  <a:srgbClr val="3399FF"/>
                </a:solidFill>
              </a:rPr>
              <a:t>r</a:t>
            </a:r>
            <a:r>
              <a:rPr sz="2800" lang="en-US">
                <a:solidFill>
                  <a:srgbClr val="3399FF"/>
                </a:solidFill>
              </a:rPr>
              <a:t>e</a:t>
            </a:r>
            <a:r>
              <a:rPr sz="2800" lang="en-US">
                <a:solidFill>
                  <a:srgbClr val="3399FF"/>
                </a:solidFill>
              </a:rPr>
              <a:t>ad </a:t>
            </a:r>
            <a:r>
              <a:rPr sz="2800" lang="en-US">
                <a:solidFill>
                  <a:srgbClr val="3399FF"/>
                </a:solidFill>
              </a:rPr>
              <a:t> </a:t>
            </a:r>
            <a:r>
              <a:rPr sz="2800" lang="en-US">
                <a:solidFill>
                  <a:srgbClr val="3399FF"/>
                </a:solidFill>
              </a:rPr>
              <a:t>t</a:t>
            </a:r>
            <a:r>
              <a:rPr sz="2800" lang="en-US">
                <a:solidFill>
                  <a:srgbClr val="3399FF"/>
                </a:solidFill>
              </a:rPr>
              <a:t>h</a:t>
            </a:r>
            <a:r>
              <a:rPr sz="2800" lang="en-US">
                <a:solidFill>
                  <a:srgbClr val="3399FF"/>
                </a:solidFill>
              </a:rPr>
              <a:t>r</a:t>
            </a:r>
            <a:r>
              <a:rPr sz="2800" lang="en-US">
                <a:solidFill>
                  <a:srgbClr val="3399FF"/>
                </a:solidFill>
              </a:rPr>
              <a:t>o</a:t>
            </a:r>
            <a:r>
              <a:rPr sz="2800" lang="en-US">
                <a:solidFill>
                  <a:srgbClr val="3399FF"/>
                </a:solidFill>
              </a:rPr>
              <a:t>ughout </a:t>
            </a:r>
            <a:r>
              <a:rPr sz="2800" lang="en-US">
                <a:solidFill>
                  <a:srgbClr val="3399FF"/>
                </a:solidFill>
              </a:rPr>
              <a:t> </a:t>
            </a:r>
            <a:r>
              <a:rPr sz="2800" lang="en-US">
                <a:solidFill>
                  <a:srgbClr val="3399FF"/>
                </a:solidFill>
              </a:rPr>
              <a:t>t</a:t>
            </a:r>
            <a:r>
              <a:rPr sz="2800" lang="en-US">
                <a:solidFill>
                  <a:srgbClr val="3399FF"/>
                </a:solidFill>
              </a:rPr>
              <a:t>h</a:t>
            </a:r>
            <a:r>
              <a:rPr sz="2800" lang="en-US">
                <a:solidFill>
                  <a:srgbClr val="3399FF"/>
                </a:solidFill>
              </a:rPr>
              <a:t>e</a:t>
            </a:r>
            <a:r>
              <a:rPr sz="2800" lang="en-US">
                <a:solidFill>
                  <a:srgbClr val="3399FF"/>
                </a:solidFill>
              </a:rPr>
              <a:t> </a:t>
            </a:r>
            <a:r>
              <a:rPr sz="2800" lang="en-US">
                <a:solidFill>
                  <a:srgbClr val="3399FF"/>
                </a:solidFill>
              </a:rPr>
              <a:t>o</a:t>
            </a:r>
            <a:r>
              <a:rPr sz="2800" lang="en-US">
                <a:solidFill>
                  <a:srgbClr val="3399FF"/>
                </a:solidFill>
              </a:rPr>
              <a:t>r</a:t>
            </a:r>
            <a:r>
              <a:rPr sz="2800" lang="en-US">
                <a:solidFill>
                  <a:srgbClr val="3399FF"/>
                </a:solidFill>
              </a:rPr>
              <a:t>g</a:t>
            </a:r>
            <a:r>
              <a:rPr sz="2800" lang="en-US">
                <a:solidFill>
                  <a:srgbClr val="3399FF"/>
                </a:solidFill>
              </a:rPr>
              <a:t>a</a:t>
            </a:r>
            <a:r>
              <a:rPr sz="2800" lang="en-US">
                <a:solidFill>
                  <a:srgbClr val="3399FF"/>
                </a:solidFill>
              </a:rPr>
              <a:t>n</a:t>
            </a:r>
            <a:r>
              <a:rPr sz="2800" lang="en-US">
                <a:solidFill>
                  <a:srgbClr val="3399FF"/>
                </a:solidFill>
              </a:rPr>
              <a:t>i</a:t>
            </a:r>
            <a:r>
              <a:rPr sz="2800" lang="en-US">
                <a:solidFill>
                  <a:srgbClr val="3399FF"/>
                </a:solidFill>
              </a:rPr>
              <a:t>sation</a:t>
            </a:r>
            <a:r>
              <a:rPr sz="2800" lang="en-US">
                <a:solidFill>
                  <a:srgbClr val="3399FF"/>
                </a:solidFill>
              </a:rPr>
              <a:t>.</a:t>
            </a:r>
            <a:endParaRPr sz="2800" lang="en-IN">
              <a:solidFill>
                <a:srgbClr val="000000"/>
              </a:solidFill>
            </a:endParaRPr>
          </a:p>
        </p:txBody>
      </p:sp>
      <p:pic>
        <p:nvPicPr>
          <p:cNvPr id="2097201" name="图片 5"/>
          <p:cNvPicPr>
            <a:picLocks/>
          </p:cNvPicPr>
          <p:nvPr/>
        </p:nvPicPr>
        <p:blipFill rotWithShape="1">
          <a:blip xmlns:r="http://schemas.openxmlformats.org/officeDocument/2006/relationships" r:embed="rId2" cstate="print"/>
          <a:srcRect l="8133" r="5703" b="26169"/>
          <a:stretch>
            <a:fillRect/>
          </a:stretch>
        </p:blipFill>
        <p:spPr>
          <a:xfrm>
            <a:off x="-2400073" y="5018414"/>
            <a:ext cx="5301882" cy="2883273"/>
          </a:xfrm>
          <a:prstGeom prst="rect"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spd="slow" p14:dur="1000">
        <p:extLst>
          <p:ext uri="http://mobile.wps.com/transition/2016/1">
            <p:transition val="wps_appear_l_1000"/>
          </p:ext>
        </p:extLst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8" name="矩形 14"/>
          <p:cNvSpPr/>
          <p:nvPr/>
        </p:nvSpPr>
        <p:spPr>
          <a:xfrm>
            <a:off x="1073604" y="-791935"/>
            <a:ext cx="934810" cy="1379764"/>
          </a:xfrm>
          <a:prstGeom prst="rect"/>
          <a:solidFill>
            <a:srgbClr val="01B5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lang="zh-CN"/>
          </a:p>
        </p:txBody>
      </p:sp>
      <p:sp>
        <p:nvSpPr>
          <p:cNvPr id="1048659" name="Freeform 12"/>
          <p:cNvSpPr/>
          <p:nvPr/>
        </p:nvSpPr>
        <p:spPr bwMode="auto">
          <a:xfrm>
            <a:off x="-293797" y="2728259"/>
            <a:ext cx="918928" cy="507903"/>
          </a:xfrm>
          <a:custGeom>
            <a:avLst/>
            <a:gdLst>
              <a:gd name="T0" fmla="*/ 2147483646 w 977"/>
              <a:gd name="T1" fmla="*/ 0 h 540"/>
              <a:gd name="T2" fmla="*/ 0 w 977"/>
              <a:gd name="T3" fmla="*/ 0 h 540"/>
              <a:gd name="T4" fmla="*/ 0 w 977"/>
              <a:gd name="T5" fmla="*/ 0 h 540"/>
              <a:gd name="T6" fmla="*/ 2147483646 w 977"/>
              <a:gd name="T7" fmla="*/ 2147483646 h 540"/>
              <a:gd name="T8" fmla="*/ 2147483646 w 977"/>
              <a:gd name="T9" fmla="*/ 2147483646 h 540"/>
              <a:gd name="T10" fmla="*/ 2147483646 w 977"/>
              <a:gd name="T11" fmla="*/ 0 h 540"/>
              <a:gd name="T12" fmla="*/ 2147483646 w 977"/>
              <a:gd name="T13" fmla="*/ 0 h 54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977" h="540">
                <a:moveTo>
                  <a:pt x="540" y="0"/>
                </a:moveTo>
                <a:lnTo>
                  <a:pt x="0" y="0"/>
                </a:lnTo>
                <a:lnTo>
                  <a:pt x="438" y="540"/>
                </a:lnTo>
                <a:lnTo>
                  <a:pt x="977" y="540"/>
                </a:lnTo>
                <a:lnTo>
                  <a:pt x="540" y="0"/>
                </a:lnTo>
                <a:close/>
              </a:path>
            </a:pathLst>
          </a:custGeom>
          <a:solidFill>
            <a:srgbClr val="0297D8"/>
          </a:solidFill>
          <a:ln>
            <a:noFill/>
          </a:ln>
        </p:spPr>
        <p:txBody>
          <a:bodyPr/>
          <a:p>
            <a:endParaRPr lang="en-US"/>
          </a:p>
        </p:txBody>
      </p:sp>
      <p:sp>
        <p:nvSpPr>
          <p:cNvPr id="1048660" name="Freeform 15"/>
          <p:cNvSpPr/>
          <p:nvPr/>
        </p:nvSpPr>
        <p:spPr bwMode="auto">
          <a:xfrm>
            <a:off x="-138189" y="5472622"/>
            <a:ext cx="918928" cy="507903"/>
          </a:xfrm>
          <a:custGeom>
            <a:avLst/>
            <a:gdLst>
              <a:gd name="T0" fmla="*/ 2147483646 w 977"/>
              <a:gd name="T1" fmla="*/ 0 h 540"/>
              <a:gd name="T2" fmla="*/ 0 w 977"/>
              <a:gd name="T3" fmla="*/ 0 h 540"/>
              <a:gd name="T4" fmla="*/ 2147483646 w 977"/>
              <a:gd name="T5" fmla="*/ 2147483646 h 540"/>
              <a:gd name="T6" fmla="*/ 2147483646 w 977"/>
              <a:gd name="T7" fmla="*/ 2147483646 h 540"/>
              <a:gd name="T8" fmla="*/ 2147483646 w 977"/>
              <a:gd name="T9" fmla="*/ 2147483646 h 540"/>
              <a:gd name="T10" fmla="*/ 2147483646 w 977"/>
              <a:gd name="T11" fmla="*/ 2147483646 h 540"/>
              <a:gd name="T12" fmla="*/ 2147483646 w 977"/>
              <a:gd name="T13" fmla="*/ 0 h 54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977" h="540">
                <a:moveTo>
                  <a:pt x="539" y="0"/>
                </a:moveTo>
                <a:lnTo>
                  <a:pt x="0" y="0"/>
                </a:lnTo>
                <a:lnTo>
                  <a:pt x="438" y="540"/>
                </a:lnTo>
                <a:lnTo>
                  <a:pt x="977" y="540"/>
                </a:lnTo>
                <a:lnTo>
                  <a:pt x="539" y="0"/>
                </a:lnTo>
                <a:close/>
              </a:path>
            </a:pathLst>
          </a:custGeom>
          <a:solidFill>
            <a:srgbClr val="01B5EE"/>
          </a:solidFill>
          <a:ln>
            <a:noFill/>
          </a:ln>
        </p:spPr>
        <p:txBody>
          <a:bodyPr/>
          <a:p>
            <a:endParaRPr lang="en-US"/>
          </a:p>
        </p:txBody>
      </p:sp>
      <p:sp>
        <p:nvSpPr>
          <p:cNvPr id="1048661" name="Freeform 17"/>
          <p:cNvSpPr/>
          <p:nvPr/>
        </p:nvSpPr>
        <p:spPr bwMode="auto">
          <a:xfrm>
            <a:off x="8684536" y="2645260"/>
            <a:ext cx="918928" cy="507903"/>
          </a:xfrm>
          <a:custGeom>
            <a:avLst/>
            <a:gdLst>
              <a:gd name="T0" fmla="*/ 2147483646 w 977"/>
              <a:gd name="T1" fmla="*/ 2147483646 h 540"/>
              <a:gd name="T2" fmla="*/ 2147483646 w 977"/>
              <a:gd name="T3" fmla="*/ 0 h 540"/>
              <a:gd name="T4" fmla="*/ 2147483646 w 977"/>
              <a:gd name="T5" fmla="*/ 0 h 540"/>
              <a:gd name="T6" fmla="*/ 0 w 977"/>
              <a:gd name="T7" fmla="*/ 2147483646 h 540"/>
              <a:gd name="T8" fmla="*/ 2147483646 w 977"/>
              <a:gd name="T9" fmla="*/ 2147483646 h 54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977" h="540">
                <a:moveTo>
                  <a:pt x="539" y="540"/>
                </a:moveTo>
                <a:lnTo>
                  <a:pt x="977" y="0"/>
                </a:lnTo>
                <a:lnTo>
                  <a:pt x="438" y="0"/>
                </a:lnTo>
                <a:lnTo>
                  <a:pt x="0" y="540"/>
                </a:lnTo>
                <a:lnTo>
                  <a:pt x="539" y="540"/>
                </a:lnTo>
                <a:close/>
              </a:path>
            </a:pathLst>
          </a:custGeom>
          <a:solidFill>
            <a:srgbClr val="0297D8"/>
          </a:solidFill>
          <a:ln>
            <a:noFill/>
          </a:ln>
        </p:spPr>
        <p:txBody>
          <a:bodyPr/>
          <a:p>
            <a:endParaRPr lang="en-US"/>
          </a:p>
        </p:txBody>
      </p:sp>
      <p:pic>
        <p:nvPicPr>
          <p:cNvPr id="2097202" name="图片 5"/>
          <p:cNvPicPr>
            <a:picLocks/>
          </p:cNvPicPr>
          <p:nvPr/>
        </p:nvPicPr>
        <p:blipFill rotWithShape="1">
          <a:blip xmlns:r="http://schemas.openxmlformats.org/officeDocument/2006/relationships" r:embed="rId1" cstate="print"/>
          <a:srcRect l="8133" r="5703" b="26169"/>
          <a:stretch>
            <a:fillRect/>
          </a:stretch>
        </p:blipFill>
        <p:spPr>
          <a:xfrm>
            <a:off x="-812131" y="-458055"/>
            <a:ext cx="2580773" cy="2883273"/>
          </a:xfrm>
          <a:prstGeom prst="rect"/>
        </p:spPr>
      </p:pic>
      <p:pic>
        <p:nvPicPr>
          <p:cNvPr id="2097203" name=""/>
          <p:cNvPicPr>
            <a:picLocks/>
          </p:cNvPicPr>
          <p:nvPr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 rot="0">
            <a:off x="63571" y="125416"/>
            <a:ext cx="7509144" cy="6055493"/>
          </a:xfrm>
          <a:prstGeom prst="rect"/>
        </p:spPr>
      </p:pic>
      <p:sp>
        <p:nvSpPr>
          <p:cNvPr id="1048662" name=""/>
          <p:cNvSpPr txBox="1"/>
          <p:nvPr/>
        </p:nvSpPr>
        <p:spPr>
          <a:xfrm rot="20513676">
            <a:off x="5766982" y="5741489"/>
            <a:ext cx="3611464" cy="878840"/>
          </a:xfrm>
          <a:prstGeom prst="rect"/>
        </p:spPr>
        <p:txBody>
          <a:bodyPr rtlCol="0" wrap="square">
            <a:spAutoFit/>
          </a:bodyPr>
          <a:p>
            <a:r>
              <a:rPr sz="2800" lang="en-US">
                <a:solidFill>
                  <a:srgbClr val="000000"/>
                </a:solidFill>
              </a:rPr>
              <a:t> </a:t>
            </a:r>
            <a:r>
              <a:rPr sz="2800" lang="en-US">
                <a:solidFill>
                  <a:srgbClr val="000000"/>
                </a:solidFill>
              </a:rPr>
              <a:t> </a:t>
            </a:r>
            <a:r>
              <a:rPr sz="2800" lang="en-US">
                <a:solidFill>
                  <a:srgbClr val="000000"/>
                </a:solidFill>
              </a:rPr>
              <a:t> </a:t>
            </a:r>
            <a:r>
              <a:rPr sz="2800" lang="en-US">
                <a:solidFill>
                  <a:srgbClr val="000000"/>
                </a:solidFill>
              </a:rPr>
              <a:t> </a:t>
            </a:r>
            <a:r>
              <a:rPr sz="2800" lang="en-US">
                <a:solidFill>
                  <a:srgbClr val="000000"/>
                </a:solidFill>
              </a:rPr>
              <a:t> </a:t>
            </a:r>
            <a:r>
              <a:rPr sz="2800" lang="en-US">
                <a:solidFill>
                  <a:srgbClr val="000000"/>
                </a:solidFill>
              </a:rPr>
              <a:t> </a:t>
            </a:r>
            <a:r>
              <a:rPr sz="4400" lang="en-US">
                <a:solidFill>
                  <a:srgbClr val="000000"/>
                </a:solidFill>
              </a:rPr>
              <a:t>V</a:t>
            </a:r>
            <a:r>
              <a:rPr sz="4400" lang="en-US">
                <a:solidFill>
                  <a:srgbClr val="000000"/>
                </a:solidFill>
              </a:rPr>
              <a:t>i</a:t>
            </a:r>
            <a:r>
              <a:rPr sz="4400" lang="en-US">
                <a:solidFill>
                  <a:srgbClr val="000000"/>
                </a:solidFill>
              </a:rPr>
              <a:t>s</a:t>
            </a:r>
            <a:r>
              <a:rPr sz="4400" lang="en-US">
                <a:solidFill>
                  <a:srgbClr val="000000"/>
                </a:solidFill>
              </a:rPr>
              <a:t>i</a:t>
            </a:r>
            <a:r>
              <a:rPr sz="4400" lang="en-US">
                <a:solidFill>
                  <a:srgbClr val="000000"/>
                </a:solidFill>
              </a:rPr>
              <a:t>t </a:t>
            </a:r>
            <a:r>
              <a:rPr sz="4400" lang="en-US">
                <a:solidFill>
                  <a:srgbClr val="000000"/>
                </a:solidFill>
              </a:rPr>
              <a:t>H</a:t>
            </a:r>
            <a:r>
              <a:rPr sz="4400" lang="en-US">
                <a:solidFill>
                  <a:srgbClr val="000000"/>
                </a:solidFill>
              </a:rPr>
              <a:t>e</a:t>
            </a:r>
            <a:r>
              <a:rPr sz="4400" lang="en-US">
                <a:solidFill>
                  <a:srgbClr val="000000"/>
                </a:solidFill>
              </a:rPr>
              <a:t>re </a:t>
            </a:r>
            <a:endParaRPr sz="2800" lang="en-IN">
              <a:solidFill>
                <a:srgbClr val="00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spd="slow" p14:dur="1000">
        <p:extLst>
          <p:ext uri="http://mobile.wps.com/transition/2016/1">
            <p:transition val="wps_appear_l_1000"/>
          </p:ext>
        </p:extLst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04" name="图片 5"/>
          <p:cNvPicPr>
            <a:picLocks noChangeAspect="1"/>
          </p:cNvPicPr>
          <p:nvPr/>
        </p:nvPicPr>
        <p:blipFill rotWithShape="1">
          <a:blip xmlns:r="http://schemas.openxmlformats.org/officeDocument/2006/relationships" r:embed="rId1" cstate="print"/>
          <a:srcRect l="8133" r="5703" b="26169"/>
          <a:stretch>
            <a:fillRect/>
          </a:stretch>
        </p:blipFill>
        <p:spPr>
          <a:xfrm>
            <a:off x="-812131" y="-458055"/>
            <a:ext cx="2580773" cy="2883273"/>
          </a:xfrm>
          <a:prstGeom prst="rect"/>
        </p:spPr>
      </p:pic>
      <p:sp>
        <p:nvSpPr>
          <p:cNvPr id="1048663" name="矩形 14"/>
          <p:cNvSpPr/>
          <p:nvPr/>
        </p:nvSpPr>
        <p:spPr>
          <a:xfrm>
            <a:off x="1073604" y="-791935"/>
            <a:ext cx="934810" cy="1379764"/>
          </a:xfrm>
          <a:prstGeom prst="rect"/>
          <a:solidFill>
            <a:srgbClr val="01B5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lang="zh-CN"/>
          </a:p>
        </p:txBody>
      </p:sp>
      <p:sp>
        <p:nvSpPr>
          <p:cNvPr id="1048664" name="矩形 15"/>
          <p:cNvSpPr/>
          <p:nvPr/>
        </p:nvSpPr>
        <p:spPr>
          <a:xfrm>
            <a:off x="2151287" y="-791935"/>
            <a:ext cx="934810" cy="1379764"/>
          </a:xfrm>
          <a:prstGeom prst="rect"/>
          <a:solidFill>
            <a:srgbClr val="086D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lang="zh-CN"/>
          </a:p>
        </p:txBody>
      </p:sp>
      <p:sp>
        <p:nvSpPr>
          <p:cNvPr id="1048665" name="任意多边形 40"/>
          <p:cNvSpPr/>
          <p:nvPr/>
        </p:nvSpPr>
        <p:spPr>
          <a:xfrm flipH="1" flipV="1">
            <a:off x="8286947" y="5170325"/>
            <a:ext cx="712674" cy="715031"/>
          </a:xfrm>
          <a:custGeom>
            <a:avLst/>
            <a:gdLst>
              <a:gd name="connsiteX0" fmla="*/ 232514 w 950233"/>
              <a:gd name="connsiteY0" fmla="*/ 428367 h 953375"/>
              <a:gd name="connsiteX1" fmla="*/ 423006 w 950233"/>
              <a:gd name="connsiteY1" fmla="*/ 237816 h 953375"/>
              <a:gd name="connsiteX2" fmla="*/ 232514 w 950233"/>
              <a:gd name="connsiteY2" fmla="*/ 47265 h 953375"/>
              <a:gd name="connsiteX3" fmla="*/ 42022 w 950233"/>
              <a:gd name="connsiteY3" fmla="*/ 237816 h 953375"/>
              <a:gd name="connsiteX4" fmla="*/ 232514 w 950233"/>
              <a:gd name="connsiteY4" fmla="*/ 428367 h 953375"/>
              <a:gd name="connsiteX5" fmla="*/ 197965 w 950233"/>
              <a:gd name="connsiteY5" fmla="*/ 953375 h 953375"/>
              <a:gd name="connsiteX6" fmla="*/ 0 w 950233"/>
              <a:gd name="connsiteY6" fmla="*/ 755349 h 953375"/>
              <a:gd name="connsiteX7" fmla="*/ 0 w 950233"/>
              <a:gd name="connsiteY7" fmla="*/ 200876 h 953375"/>
              <a:gd name="connsiteX8" fmla="*/ 144 w 950233"/>
              <a:gd name="connsiteY8" fmla="*/ 199451 h 953375"/>
              <a:gd name="connsiteX9" fmla="*/ 0 w 950233"/>
              <a:gd name="connsiteY9" fmla="*/ 198026 h 953375"/>
              <a:gd name="connsiteX10" fmla="*/ 197965 w 950233"/>
              <a:gd name="connsiteY10" fmla="*/ 0 h 953375"/>
              <a:gd name="connsiteX11" fmla="*/ 752268 w 950233"/>
              <a:gd name="connsiteY11" fmla="*/ 0 h 953375"/>
              <a:gd name="connsiteX12" fmla="*/ 950233 w 950233"/>
              <a:gd name="connsiteY12" fmla="*/ 198026 h 953375"/>
              <a:gd name="connsiteX13" fmla="*/ 752268 w 950233"/>
              <a:gd name="connsiteY13" fmla="*/ 396053 h 953375"/>
              <a:gd name="connsiteX14" fmla="*/ 395931 w 950233"/>
              <a:gd name="connsiteY14" fmla="*/ 396053 h 953375"/>
              <a:gd name="connsiteX15" fmla="*/ 395931 w 950233"/>
              <a:gd name="connsiteY15" fmla="*/ 755349 h 953375"/>
              <a:gd name="connsiteX16" fmla="*/ 197965 w 950233"/>
              <a:gd name="connsiteY16" fmla="*/ 953375 h 953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950233" h="953375">
                <a:moveTo>
                  <a:pt x="232514" y="428367"/>
                </a:moveTo>
                <a:cubicBezTo>
                  <a:pt x="337720" y="428367"/>
                  <a:pt x="423006" y="343054"/>
                  <a:pt x="423006" y="237816"/>
                </a:cubicBezTo>
                <a:cubicBezTo>
                  <a:pt x="423006" y="132578"/>
                  <a:pt x="337720" y="47265"/>
                  <a:pt x="232514" y="47265"/>
                </a:cubicBezTo>
                <a:cubicBezTo>
                  <a:pt x="127308" y="47265"/>
                  <a:pt x="42022" y="132578"/>
                  <a:pt x="42022" y="237816"/>
                </a:cubicBezTo>
                <a:cubicBezTo>
                  <a:pt x="42022" y="343054"/>
                  <a:pt x="127308" y="428367"/>
                  <a:pt x="232514" y="428367"/>
                </a:cubicBezTo>
                <a:close/>
                <a:moveTo>
                  <a:pt x="197965" y="953375"/>
                </a:moveTo>
                <a:cubicBezTo>
                  <a:pt x="88633" y="953375"/>
                  <a:pt x="0" y="864715"/>
                  <a:pt x="0" y="755349"/>
                </a:cubicBezTo>
                <a:lnTo>
                  <a:pt x="0" y="200876"/>
                </a:lnTo>
                <a:lnTo>
                  <a:pt x="144" y="199451"/>
                </a:lnTo>
                <a:cubicBezTo>
                  <a:pt x="2" y="198977"/>
                  <a:pt x="0" y="198502"/>
                  <a:pt x="0" y="198026"/>
                </a:cubicBezTo>
                <a:cubicBezTo>
                  <a:pt x="0" y="88660"/>
                  <a:pt x="88633" y="0"/>
                  <a:pt x="197965" y="0"/>
                </a:cubicBezTo>
                <a:lnTo>
                  <a:pt x="752268" y="0"/>
                </a:lnTo>
                <a:cubicBezTo>
                  <a:pt x="861601" y="0"/>
                  <a:pt x="950233" y="88660"/>
                  <a:pt x="950233" y="198026"/>
                </a:cubicBezTo>
                <a:cubicBezTo>
                  <a:pt x="950233" y="307393"/>
                  <a:pt x="861601" y="396053"/>
                  <a:pt x="752268" y="396053"/>
                </a:cubicBezTo>
                <a:lnTo>
                  <a:pt x="395931" y="396053"/>
                </a:lnTo>
                <a:lnTo>
                  <a:pt x="395931" y="755349"/>
                </a:lnTo>
                <a:cubicBezTo>
                  <a:pt x="395931" y="864715"/>
                  <a:pt x="307298" y="953375"/>
                  <a:pt x="197965" y="953375"/>
                </a:cubicBezTo>
                <a:close/>
              </a:path>
            </a:pathLst>
          </a:custGeom>
          <a:solidFill>
            <a:srgbClr val="086DB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 wrap="square">
            <a:noAutofit/>
          </a:bodyPr>
          <a:p>
            <a:pPr algn="ctr"/>
            <a:endParaRPr altLang="en-US" sz="1100" lang="zh-CN"/>
          </a:p>
        </p:txBody>
      </p:sp>
      <p:sp>
        <p:nvSpPr>
          <p:cNvPr id="1048666" name="任意多边形 41"/>
          <p:cNvSpPr/>
          <p:nvPr/>
        </p:nvSpPr>
        <p:spPr>
          <a:xfrm rot="10800000" flipH="1" flipV="0">
            <a:off x="0" y="5080648"/>
            <a:ext cx="569451" cy="804707"/>
          </a:xfrm>
          <a:custGeom>
            <a:avLst/>
            <a:gdLst>
              <a:gd name="connsiteX0" fmla="*/ 232513 w 950232"/>
              <a:gd name="connsiteY0" fmla="*/ 428367 h 953375"/>
              <a:gd name="connsiteX1" fmla="*/ 423005 w 950232"/>
              <a:gd name="connsiteY1" fmla="*/ 237816 h 953375"/>
              <a:gd name="connsiteX2" fmla="*/ 232513 w 950232"/>
              <a:gd name="connsiteY2" fmla="*/ 47265 h 953375"/>
              <a:gd name="connsiteX3" fmla="*/ 42021 w 950232"/>
              <a:gd name="connsiteY3" fmla="*/ 237816 h 953375"/>
              <a:gd name="connsiteX4" fmla="*/ 232513 w 950232"/>
              <a:gd name="connsiteY4" fmla="*/ 428367 h 953375"/>
              <a:gd name="connsiteX5" fmla="*/ 197965 w 950232"/>
              <a:gd name="connsiteY5" fmla="*/ 953375 h 953375"/>
              <a:gd name="connsiteX6" fmla="*/ 0 w 950232"/>
              <a:gd name="connsiteY6" fmla="*/ 755349 h 953375"/>
              <a:gd name="connsiteX7" fmla="*/ 0 w 950232"/>
              <a:gd name="connsiteY7" fmla="*/ 200876 h 953375"/>
              <a:gd name="connsiteX8" fmla="*/ 144 w 950232"/>
              <a:gd name="connsiteY8" fmla="*/ 199451 h 953375"/>
              <a:gd name="connsiteX9" fmla="*/ 0 w 950232"/>
              <a:gd name="connsiteY9" fmla="*/ 198026 h 953375"/>
              <a:gd name="connsiteX10" fmla="*/ 197965 w 950232"/>
              <a:gd name="connsiteY10" fmla="*/ 0 h 953375"/>
              <a:gd name="connsiteX11" fmla="*/ 752267 w 950232"/>
              <a:gd name="connsiteY11" fmla="*/ 0 h 953375"/>
              <a:gd name="connsiteX12" fmla="*/ 950232 w 950232"/>
              <a:gd name="connsiteY12" fmla="*/ 198026 h 953375"/>
              <a:gd name="connsiteX13" fmla="*/ 752267 w 950232"/>
              <a:gd name="connsiteY13" fmla="*/ 396053 h 953375"/>
              <a:gd name="connsiteX14" fmla="*/ 395930 w 950232"/>
              <a:gd name="connsiteY14" fmla="*/ 396053 h 953375"/>
              <a:gd name="connsiteX15" fmla="*/ 395930 w 950232"/>
              <a:gd name="connsiteY15" fmla="*/ 755349 h 953375"/>
              <a:gd name="connsiteX16" fmla="*/ 197965 w 950232"/>
              <a:gd name="connsiteY16" fmla="*/ 953375 h 953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950232" h="953375">
                <a:moveTo>
                  <a:pt x="232513" y="428367"/>
                </a:moveTo>
                <a:cubicBezTo>
                  <a:pt x="337719" y="428367"/>
                  <a:pt x="423005" y="343054"/>
                  <a:pt x="423005" y="237816"/>
                </a:cubicBezTo>
                <a:cubicBezTo>
                  <a:pt x="423005" y="132578"/>
                  <a:pt x="337719" y="47265"/>
                  <a:pt x="232513" y="47265"/>
                </a:cubicBezTo>
                <a:cubicBezTo>
                  <a:pt x="127307" y="47265"/>
                  <a:pt x="42021" y="132578"/>
                  <a:pt x="42021" y="237816"/>
                </a:cubicBezTo>
                <a:cubicBezTo>
                  <a:pt x="42021" y="343054"/>
                  <a:pt x="127307" y="428367"/>
                  <a:pt x="232513" y="428367"/>
                </a:cubicBezTo>
                <a:close/>
                <a:moveTo>
                  <a:pt x="197965" y="953375"/>
                </a:moveTo>
                <a:cubicBezTo>
                  <a:pt x="88633" y="953375"/>
                  <a:pt x="0" y="864716"/>
                  <a:pt x="0" y="755349"/>
                </a:cubicBezTo>
                <a:lnTo>
                  <a:pt x="0" y="200876"/>
                </a:lnTo>
                <a:lnTo>
                  <a:pt x="144" y="199451"/>
                </a:lnTo>
                <a:cubicBezTo>
                  <a:pt x="2" y="198977"/>
                  <a:pt x="0" y="198502"/>
                  <a:pt x="0" y="198026"/>
                </a:cubicBezTo>
                <a:cubicBezTo>
                  <a:pt x="0" y="88660"/>
                  <a:pt x="88633" y="0"/>
                  <a:pt x="197965" y="0"/>
                </a:cubicBezTo>
                <a:lnTo>
                  <a:pt x="752267" y="0"/>
                </a:lnTo>
                <a:cubicBezTo>
                  <a:pt x="861600" y="0"/>
                  <a:pt x="950232" y="88660"/>
                  <a:pt x="950232" y="198026"/>
                </a:cubicBezTo>
                <a:cubicBezTo>
                  <a:pt x="950232" y="307393"/>
                  <a:pt x="861600" y="396053"/>
                  <a:pt x="752267" y="396053"/>
                </a:cubicBezTo>
                <a:lnTo>
                  <a:pt x="395930" y="396053"/>
                </a:lnTo>
                <a:lnTo>
                  <a:pt x="395930" y="755349"/>
                </a:lnTo>
                <a:cubicBezTo>
                  <a:pt x="395930" y="864716"/>
                  <a:pt x="307298" y="953375"/>
                  <a:pt x="197965" y="953375"/>
                </a:cubicBezTo>
                <a:close/>
              </a:path>
            </a:pathLst>
          </a:custGeom>
          <a:solidFill>
            <a:srgbClr val="086DB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 wrap="square">
            <a:noAutofit/>
          </a:bodyPr>
          <a:p>
            <a:pPr algn="ctr"/>
            <a:endParaRPr altLang="en-US" sz="1100" lang="zh-CN"/>
          </a:p>
        </p:txBody>
      </p:sp>
      <p:pic>
        <p:nvPicPr>
          <p:cNvPr id="2097205" name=""/>
          <p:cNvPicPr>
            <a:picLocks/>
          </p:cNvPicPr>
          <p:nvPr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 rot="0">
            <a:off x="6253918" y="1485598"/>
            <a:ext cx="2511517" cy="5163190"/>
          </a:xfrm>
          <a:prstGeom prst="rect"/>
        </p:spPr>
      </p:pic>
      <p:sp>
        <p:nvSpPr>
          <p:cNvPr id="1048667" name=""/>
          <p:cNvSpPr txBox="1"/>
          <p:nvPr/>
        </p:nvSpPr>
        <p:spPr>
          <a:xfrm>
            <a:off x="284724" y="1485597"/>
            <a:ext cx="5808976" cy="4434839"/>
          </a:xfrm>
          <a:prstGeom prst="rect"/>
        </p:spPr>
        <p:txBody>
          <a:bodyPr rtlCol="0" wrap="square">
            <a:spAutoFit/>
          </a:bodyPr>
          <a:p>
            <a:r>
              <a:rPr sz="4400" lang="en-US">
                <a:solidFill>
                  <a:srgbClr val="800000"/>
                </a:solidFill>
              </a:rPr>
              <a:t>"</a:t>
            </a:r>
            <a:r>
              <a:rPr sz="4000" lang="en-US">
                <a:solidFill>
                  <a:srgbClr val="800000"/>
                </a:solidFill>
              </a:rPr>
              <a:t>E</a:t>
            </a:r>
            <a:r>
              <a:rPr sz="4000" lang="en-US">
                <a:solidFill>
                  <a:srgbClr val="800000"/>
                </a:solidFill>
              </a:rPr>
              <a:t>v</a:t>
            </a:r>
            <a:r>
              <a:rPr sz="4000" lang="en-US">
                <a:solidFill>
                  <a:srgbClr val="800000"/>
                </a:solidFill>
              </a:rPr>
              <a:t>ery </a:t>
            </a:r>
            <a:r>
              <a:rPr sz="4000" lang="en-US">
                <a:solidFill>
                  <a:srgbClr val="800000"/>
                </a:solidFill>
              </a:rPr>
              <a:t>t</a:t>
            </a:r>
            <a:r>
              <a:rPr sz="4000" lang="en-US">
                <a:solidFill>
                  <a:srgbClr val="800000"/>
                </a:solidFill>
              </a:rPr>
              <a:t>h</a:t>
            </a:r>
            <a:r>
              <a:rPr sz="4000" lang="en-US">
                <a:solidFill>
                  <a:srgbClr val="800000"/>
                </a:solidFill>
              </a:rPr>
              <a:t>i</a:t>
            </a:r>
            <a:r>
              <a:rPr sz="4000" lang="en-US">
                <a:solidFill>
                  <a:srgbClr val="800000"/>
                </a:solidFill>
              </a:rPr>
              <a:t>ng </a:t>
            </a:r>
            <a:r>
              <a:rPr sz="4000" lang="en-US">
                <a:solidFill>
                  <a:srgbClr val="800000"/>
                </a:solidFill>
              </a:rPr>
              <a:t>i</a:t>
            </a:r>
            <a:r>
              <a:rPr sz="4000" lang="en-US">
                <a:solidFill>
                  <a:srgbClr val="800000"/>
                </a:solidFill>
              </a:rPr>
              <a:t>s</a:t>
            </a:r>
            <a:r>
              <a:rPr sz="4000" lang="en-US">
                <a:solidFill>
                  <a:srgbClr val="800000"/>
                </a:solidFill>
              </a:rPr>
              <a:t> </a:t>
            </a:r>
            <a:r>
              <a:rPr sz="4000" lang="en-US">
                <a:solidFill>
                  <a:srgbClr val="800000"/>
                </a:solidFill>
              </a:rPr>
              <a:t>c</a:t>
            </a:r>
            <a:r>
              <a:rPr sz="4000" lang="en-US">
                <a:solidFill>
                  <a:srgbClr val="800000"/>
                </a:solidFill>
              </a:rPr>
              <a:t>r</a:t>
            </a:r>
            <a:r>
              <a:rPr sz="4000" lang="en-US">
                <a:solidFill>
                  <a:srgbClr val="800000"/>
                </a:solidFill>
              </a:rPr>
              <a:t>e</a:t>
            </a:r>
            <a:r>
              <a:rPr sz="4000" lang="en-US">
                <a:solidFill>
                  <a:srgbClr val="800000"/>
                </a:solidFill>
              </a:rPr>
              <a:t>a</a:t>
            </a:r>
            <a:r>
              <a:rPr sz="4000" lang="en-US">
                <a:solidFill>
                  <a:srgbClr val="800000"/>
                </a:solidFill>
              </a:rPr>
              <a:t>ted </a:t>
            </a:r>
            <a:r>
              <a:rPr sz="4000" lang="en-US">
                <a:solidFill>
                  <a:srgbClr val="800000"/>
                </a:solidFill>
              </a:rPr>
              <a:t>t</a:t>
            </a:r>
            <a:r>
              <a:rPr sz="4000" lang="en-US">
                <a:solidFill>
                  <a:srgbClr val="800000"/>
                </a:solidFill>
              </a:rPr>
              <a:t>w</a:t>
            </a:r>
            <a:r>
              <a:rPr sz="4000" lang="en-US">
                <a:solidFill>
                  <a:srgbClr val="800000"/>
                </a:solidFill>
              </a:rPr>
              <a:t>i</a:t>
            </a:r>
            <a:r>
              <a:rPr sz="4000" lang="en-US">
                <a:solidFill>
                  <a:srgbClr val="800000"/>
                </a:solidFill>
              </a:rPr>
              <a:t>ce</a:t>
            </a:r>
            <a:r>
              <a:rPr sz="4000" lang="en-US">
                <a:solidFill>
                  <a:srgbClr val="800000"/>
                </a:solidFill>
              </a:rPr>
              <a:t>,</a:t>
            </a:r>
            <a:r>
              <a:rPr sz="4000" lang="en-US">
                <a:solidFill>
                  <a:srgbClr val="800000"/>
                </a:solidFill>
              </a:rPr>
              <a:t> first </a:t>
            </a:r>
            <a:r>
              <a:rPr sz="4000" lang="en-US">
                <a:solidFill>
                  <a:srgbClr val="800000"/>
                </a:solidFill>
              </a:rPr>
              <a:t>i</a:t>
            </a:r>
            <a:r>
              <a:rPr sz="4000" lang="en-US">
                <a:solidFill>
                  <a:srgbClr val="800000"/>
                </a:solidFill>
              </a:rPr>
              <a:t>n</a:t>
            </a:r>
            <a:r>
              <a:rPr sz="4000" lang="en-US">
                <a:solidFill>
                  <a:srgbClr val="800000"/>
                </a:solidFill>
              </a:rPr>
              <a:t> </a:t>
            </a:r>
            <a:r>
              <a:rPr sz="4000" lang="en-US">
                <a:solidFill>
                  <a:srgbClr val="800000"/>
                </a:solidFill>
              </a:rPr>
              <a:t>m</a:t>
            </a:r>
            <a:r>
              <a:rPr sz="4000" lang="en-US">
                <a:solidFill>
                  <a:srgbClr val="800000"/>
                </a:solidFill>
              </a:rPr>
              <a:t>i</a:t>
            </a:r>
            <a:r>
              <a:rPr sz="4000" lang="en-US">
                <a:solidFill>
                  <a:srgbClr val="800000"/>
                </a:solidFill>
              </a:rPr>
              <a:t>n</a:t>
            </a:r>
            <a:r>
              <a:rPr sz="4000" lang="en-US">
                <a:solidFill>
                  <a:srgbClr val="800000"/>
                </a:solidFill>
              </a:rPr>
              <a:t>d</a:t>
            </a:r>
            <a:r>
              <a:rPr sz="4000" lang="en-US">
                <a:solidFill>
                  <a:srgbClr val="800000"/>
                </a:solidFill>
              </a:rPr>
              <a:t> </a:t>
            </a:r>
            <a:r>
              <a:rPr sz="4000" lang="en-US">
                <a:solidFill>
                  <a:srgbClr val="800000"/>
                </a:solidFill>
              </a:rPr>
              <a:t>a</a:t>
            </a:r>
            <a:r>
              <a:rPr sz="4000" lang="en-US">
                <a:solidFill>
                  <a:srgbClr val="800000"/>
                </a:solidFill>
              </a:rPr>
              <a:t>n</a:t>
            </a:r>
            <a:r>
              <a:rPr sz="4000" lang="en-US">
                <a:solidFill>
                  <a:srgbClr val="800000"/>
                </a:solidFill>
              </a:rPr>
              <a:t>d</a:t>
            </a:r>
            <a:r>
              <a:rPr sz="4000" lang="en-US">
                <a:solidFill>
                  <a:srgbClr val="800000"/>
                </a:solidFill>
              </a:rPr>
              <a:t> </a:t>
            </a:r>
            <a:r>
              <a:rPr sz="4000" lang="en-US">
                <a:solidFill>
                  <a:srgbClr val="800000"/>
                </a:solidFill>
              </a:rPr>
              <a:t>n</a:t>
            </a:r>
            <a:r>
              <a:rPr sz="4000" lang="en-US">
                <a:solidFill>
                  <a:srgbClr val="800000"/>
                </a:solidFill>
              </a:rPr>
              <a:t>e</a:t>
            </a:r>
            <a:r>
              <a:rPr sz="4000" lang="en-US">
                <a:solidFill>
                  <a:srgbClr val="800000"/>
                </a:solidFill>
              </a:rPr>
              <a:t>x</a:t>
            </a:r>
            <a:r>
              <a:rPr sz="4000" lang="en-US">
                <a:solidFill>
                  <a:srgbClr val="800000"/>
                </a:solidFill>
              </a:rPr>
              <a:t>t</a:t>
            </a:r>
            <a:r>
              <a:rPr sz="4000" lang="en-US">
                <a:solidFill>
                  <a:srgbClr val="800000"/>
                </a:solidFill>
              </a:rPr>
              <a:t> </a:t>
            </a:r>
            <a:r>
              <a:rPr sz="4000" lang="en-US">
                <a:solidFill>
                  <a:srgbClr val="800000"/>
                </a:solidFill>
              </a:rPr>
              <a:t>i</a:t>
            </a:r>
            <a:r>
              <a:rPr sz="4000" lang="en-US">
                <a:solidFill>
                  <a:srgbClr val="800000"/>
                </a:solidFill>
              </a:rPr>
              <a:t>n</a:t>
            </a:r>
            <a:r>
              <a:rPr sz="4000" lang="en-US">
                <a:solidFill>
                  <a:srgbClr val="800000"/>
                </a:solidFill>
              </a:rPr>
              <a:t> </a:t>
            </a:r>
            <a:r>
              <a:rPr sz="4000" lang="en-US">
                <a:solidFill>
                  <a:srgbClr val="800000"/>
                </a:solidFill>
              </a:rPr>
              <a:t>r</a:t>
            </a:r>
            <a:r>
              <a:rPr sz="4000" lang="en-US">
                <a:solidFill>
                  <a:srgbClr val="800000"/>
                </a:solidFill>
              </a:rPr>
              <a:t>e</a:t>
            </a:r>
            <a:r>
              <a:rPr sz="4000" lang="en-US">
                <a:solidFill>
                  <a:srgbClr val="800000"/>
                </a:solidFill>
              </a:rPr>
              <a:t>a</a:t>
            </a:r>
            <a:r>
              <a:rPr sz="4000" lang="en-US">
                <a:solidFill>
                  <a:srgbClr val="800000"/>
                </a:solidFill>
              </a:rPr>
              <a:t>lity </a:t>
            </a:r>
            <a:r>
              <a:rPr sz="4000" lang="en-US">
                <a:solidFill>
                  <a:srgbClr val="800000"/>
                </a:solidFill>
              </a:rPr>
              <a:t>.</a:t>
            </a:r>
            <a:r>
              <a:rPr sz="4000" lang="en-US">
                <a:solidFill>
                  <a:srgbClr val="800000"/>
                </a:solidFill>
              </a:rPr>
              <a:t>T</a:t>
            </a:r>
            <a:r>
              <a:rPr sz="4000" lang="en-US">
                <a:solidFill>
                  <a:srgbClr val="800000"/>
                </a:solidFill>
              </a:rPr>
              <a:t>h</a:t>
            </a:r>
            <a:r>
              <a:rPr sz="4000" lang="en-US">
                <a:solidFill>
                  <a:srgbClr val="800000"/>
                </a:solidFill>
              </a:rPr>
              <a:t>i</a:t>
            </a:r>
            <a:r>
              <a:rPr sz="4000" lang="en-US">
                <a:solidFill>
                  <a:srgbClr val="800000"/>
                </a:solidFill>
              </a:rPr>
              <a:t>n</a:t>
            </a:r>
            <a:r>
              <a:rPr sz="4000" lang="en-US">
                <a:solidFill>
                  <a:srgbClr val="800000"/>
                </a:solidFill>
              </a:rPr>
              <a:t>k</a:t>
            </a:r>
            <a:r>
              <a:rPr sz="4000" lang="en-US">
                <a:solidFill>
                  <a:srgbClr val="800000"/>
                </a:solidFill>
              </a:rPr>
              <a:t> </a:t>
            </a:r>
            <a:r>
              <a:rPr sz="4000" lang="en-US">
                <a:solidFill>
                  <a:srgbClr val="800000"/>
                </a:solidFill>
              </a:rPr>
              <a:t>l</a:t>
            </a:r>
            <a:r>
              <a:rPr sz="4000" lang="en-US">
                <a:solidFill>
                  <a:srgbClr val="800000"/>
                </a:solidFill>
              </a:rPr>
              <a:t>i</a:t>
            </a:r>
            <a:r>
              <a:rPr sz="4000" lang="en-US">
                <a:solidFill>
                  <a:srgbClr val="800000"/>
                </a:solidFill>
              </a:rPr>
              <a:t>k</a:t>
            </a:r>
            <a:r>
              <a:rPr sz="4000" lang="en-US">
                <a:solidFill>
                  <a:srgbClr val="800000"/>
                </a:solidFill>
              </a:rPr>
              <a:t>e</a:t>
            </a:r>
            <a:r>
              <a:rPr sz="4000" lang="en-US">
                <a:solidFill>
                  <a:srgbClr val="800000"/>
                </a:solidFill>
              </a:rPr>
              <a:t> </a:t>
            </a:r>
            <a:r>
              <a:rPr sz="4000" lang="en-US">
                <a:solidFill>
                  <a:srgbClr val="800000"/>
                </a:solidFill>
              </a:rPr>
              <a:t>l</a:t>
            </a:r>
            <a:r>
              <a:rPr sz="4000" lang="en-US">
                <a:solidFill>
                  <a:srgbClr val="800000"/>
                </a:solidFill>
              </a:rPr>
              <a:t>eader</a:t>
            </a:r>
            <a:r>
              <a:rPr sz="4000" lang="en-US">
                <a:solidFill>
                  <a:srgbClr val="800000"/>
                </a:solidFill>
              </a:rPr>
              <a:t>s</a:t>
            </a:r>
            <a:r>
              <a:rPr sz="4000" lang="en-US">
                <a:solidFill>
                  <a:srgbClr val="800000"/>
                </a:solidFill>
              </a:rPr>
              <a:t>,</a:t>
            </a:r>
            <a:r>
              <a:rPr sz="4000" lang="en-US">
                <a:solidFill>
                  <a:srgbClr val="800000"/>
                </a:solidFill>
              </a:rPr>
              <a:t>d</a:t>
            </a:r>
            <a:r>
              <a:rPr sz="4000" lang="en-US">
                <a:solidFill>
                  <a:srgbClr val="800000"/>
                </a:solidFill>
              </a:rPr>
              <a:t>r</a:t>
            </a:r>
            <a:r>
              <a:rPr sz="4000" lang="en-US">
                <a:solidFill>
                  <a:srgbClr val="800000"/>
                </a:solidFill>
              </a:rPr>
              <a:t>e</a:t>
            </a:r>
            <a:r>
              <a:rPr sz="4000" lang="en-US">
                <a:solidFill>
                  <a:srgbClr val="800000"/>
                </a:solidFill>
              </a:rPr>
              <a:t>a</a:t>
            </a:r>
            <a:r>
              <a:rPr sz="4000" lang="en-US">
                <a:solidFill>
                  <a:srgbClr val="800000"/>
                </a:solidFill>
              </a:rPr>
              <a:t>m</a:t>
            </a:r>
            <a:r>
              <a:rPr sz="4000" lang="en-US">
                <a:solidFill>
                  <a:srgbClr val="800000"/>
                </a:solidFill>
              </a:rPr>
              <a:t> </a:t>
            </a:r>
            <a:r>
              <a:rPr sz="4000" lang="en-US">
                <a:solidFill>
                  <a:srgbClr val="800000"/>
                </a:solidFill>
              </a:rPr>
              <a:t>b</a:t>
            </a:r>
            <a:r>
              <a:rPr sz="4000" lang="en-US">
                <a:solidFill>
                  <a:srgbClr val="800000"/>
                </a:solidFill>
              </a:rPr>
              <a:t>i</a:t>
            </a:r>
            <a:r>
              <a:rPr sz="4000" lang="en-US">
                <a:solidFill>
                  <a:srgbClr val="800000"/>
                </a:solidFill>
              </a:rPr>
              <a:t>g</a:t>
            </a:r>
            <a:r>
              <a:rPr sz="4000" lang="en-US">
                <a:solidFill>
                  <a:srgbClr val="800000"/>
                </a:solidFill>
              </a:rPr>
              <a:t> </a:t>
            </a:r>
            <a:r>
              <a:rPr sz="4000" lang="en-US">
                <a:solidFill>
                  <a:srgbClr val="800000"/>
                </a:solidFill>
              </a:rPr>
              <a:t>a</a:t>
            </a:r>
            <a:r>
              <a:rPr sz="4000" lang="en-US">
                <a:solidFill>
                  <a:srgbClr val="800000"/>
                </a:solidFill>
              </a:rPr>
              <a:t>n</a:t>
            </a:r>
            <a:r>
              <a:rPr sz="4000" lang="en-US">
                <a:solidFill>
                  <a:srgbClr val="800000"/>
                </a:solidFill>
              </a:rPr>
              <a:t>d</a:t>
            </a:r>
            <a:r>
              <a:rPr sz="4000" lang="en-US">
                <a:solidFill>
                  <a:srgbClr val="800000"/>
                </a:solidFill>
              </a:rPr>
              <a:t> </a:t>
            </a:r>
            <a:r>
              <a:rPr sz="4000" lang="en-US">
                <a:solidFill>
                  <a:srgbClr val="800000"/>
                </a:solidFill>
              </a:rPr>
              <a:t>c</a:t>
            </a:r>
            <a:r>
              <a:rPr sz="4000" lang="en-US">
                <a:solidFill>
                  <a:srgbClr val="800000"/>
                </a:solidFill>
              </a:rPr>
              <a:t>r</a:t>
            </a:r>
            <a:r>
              <a:rPr sz="4000" lang="en-US">
                <a:solidFill>
                  <a:srgbClr val="800000"/>
                </a:solidFill>
              </a:rPr>
              <a:t>e</a:t>
            </a:r>
            <a:r>
              <a:rPr sz="4000" lang="en-US">
                <a:solidFill>
                  <a:srgbClr val="800000"/>
                </a:solidFill>
              </a:rPr>
              <a:t>a</a:t>
            </a:r>
            <a:r>
              <a:rPr sz="4000" lang="en-US">
                <a:solidFill>
                  <a:srgbClr val="800000"/>
                </a:solidFill>
              </a:rPr>
              <a:t>te </a:t>
            </a:r>
            <a:r>
              <a:rPr sz="4000" lang="en-US">
                <a:solidFill>
                  <a:srgbClr val="800000"/>
                </a:solidFill>
              </a:rPr>
              <a:t>a</a:t>
            </a:r>
            <a:r>
              <a:rPr sz="4000" lang="en-US">
                <a:solidFill>
                  <a:srgbClr val="800000"/>
                </a:solidFill>
              </a:rPr>
              <a:t>n</a:t>
            </a:r>
            <a:r>
              <a:rPr sz="4000" lang="en-US">
                <a:solidFill>
                  <a:srgbClr val="800000"/>
                </a:solidFill>
              </a:rPr>
              <a:t> </a:t>
            </a:r>
            <a:r>
              <a:rPr sz="4000" lang="en-US">
                <a:solidFill>
                  <a:srgbClr val="800000"/>
                </a:solidFill>
              </a:rPr>
              <a:t>e</a:t>
            </a:r>
            <a:r>
              <a:rPr sz="4000" lang="en-US">
                <a:solidFill>
                  <a:srgbClr val="800000"/>
                </a:solidFill>
              </a:rPr>
              <a:t>v</a:t>
            </a:r>
            <a:r>
              <a:rPr sz="4000" lang="en-US">
                <a:solidFill>
                  <a:srgbClr val="800000"/>
                </a:solidFill>
              </a:rPr>
              <a:t>e</a:t>
            </a:r>
            <a:r>
              <a:rPr sz="4000" lang="en-US">
                <a:solidFill>
                  <a:srgbClr val="800000"/>
                </a:solidFill>
              </a:rPr>
              <a:t>n</a:t>
            </a:r>
            <a:r>
              <a:rPr sz="4000" lang="en-US">
                <a:solidFill>
                  <a:srgbClr val="800000"/>
                </a:solidFill>
              </a:rPr>
              <a:t> </a:t>
            </a:r>
            <a:r>
              <a:rPr sz="4000" lang="en-US">
                <a:solidFill>
                  <a:srgbClr val="800000"/>
                </a:solidFill>
              </a:rPr>
              <a:t>b</a:t>
            </a:r>
            <a:r>
              <a:rPr sz="4000" lang="en-US">
                <a:solidFill>
                  <a:srgbClr val="800000"/>
                </a:solidFill>
              </a:rPr>
              <a:t>i</a:t>
            </a:r>
            <a:r>
              <a:rPr sz="4000" lang="en-US">
                <a:solidFill>
                  <a:srgbClr val="800000"/>
                </a:solidFill>
              </a:rPr>
              <a:t>g</a:t>
            </a:r>
            <a:r>
              <a:rPr sz="4000" lang="en-US">
                <a:solidFill>
                  <a:srgbClr val="800000"/>
                </a:solidFill>
              </a:rPr>
              <a:t>g</a:t>
            </a:r>
            <a:r>
              <a:rPr sz="4000" lang="en-US">
                <a:solidFill>
                  <a:srgbClr val="800000"/>
                </a:solidFill>
              </a:rPr>
              <a:t>er </a:t>
            </a:r>
            <a:r>
              <a:rPr sz="4000" lang="en-US">
                <a:solidFill>
                  <a:srgbClr val="800000"/>
                </a:solidFill>
              </a:rPr>
              <a:t>r</a:t>
            </a:r>
            <a:r>
              <a:rPr sz="4000" lang="en-US">
                <a:solidFill>
                  <a:srgbClr val="800000"/>
                </a:solidFill>
              </a:rPr>
              <a:t>e</a:t>
            </a:r>
            <a:r>
              <a:rPr sz="4000" lang="en-US">
                <a:solidFill>
                  <a:srgbClr val="800000"/>
                </a:solidFill>
              </a:rPr>
              <a:t>a</a:t>
            </a:r>
            <a:r>
              <a:rPr sz="4000" lang="en-US">
                <a:solidFill>
                  <a:srgbClr val="800000"/>
                </a:solidFill>
              </a:rPr>
              <a:t>l</a:t>
            </a:r>
            <a:r>
              <a:rPr sz="4000" lang="en-US">
                <a:solidFill>
                  <a:srgbClr val="800000"/>
                </a:solidFill>
              </a:rPr>
              <a:t>i</a:t>
            </a:r>
            <a:r>
              <a:rPr sz="4000" lang="en-US">
                <a:solidFill>
                  <a:srgbClr val="800000"/>
                </a:solidFill>
              </a:rPr>
              <a:t>ty </a:t>
            </a:r>
            <a:r>
              <a:rPr sz="4000" lang="en-US">
                <a:solidFill>
                  <a:srgbClr val="800000"/>
                </a:solidFill>
              </a:rPr>
              <a:t>"</a:t>
            </a:r>
            <a:r>
              <a:rPr sz="4000" lang="en-US">
                <a:solidFill>
                  <a:srgbClr val="800000"/>
                </a:solidFill>
              </a:rPr>
              <a:t>.</a:t>
            </a:r>
            <a:r>
              <a:rPr sz="4000" lang="en-US">
                <a:solidFill>
                  <a:srgbClr val="800000"/>
                </a:solidFill>
              </a:rPr>
              <a:t>.</a:t>
            </a:r>
            <a:r>
              <a:rPr sz="4000" lang="en-US">
                <a:solidFill>
                  <a:srgbClr val="800000"/>
                </a:solidFill>
              </a:rPr>
              <a:t>.</a:t>
            </a:r>
            <a:r>
              <a:rPr sz="4000" lang="en-US">
                <a:solidFill>
                  <a:srgbClr val="800000"/>
                </a:solidFill>
              </a:rPr>
              <a:t>.</a:t>
            </a:r>
            <a:r>
              <a:rPr sz="4000" lang="en-US">
                <a:solidFill>
                  <a:srgbClr val="800000"/>
                </a:solidFill>
              </a:rPr>
              <a:t>.</a:t>
            </a:r>
            <a:r>
              <a:rPr sz="4000" lang="en-US">
                <a:solidFill>
                  <a:srgbClr val="800000"/>
                </a:solidFill>
              </a:rPr>
              <a:t>.</a:t>
            </a:r>
            <a:r>
              <a:rPr sz="4000" lang="en-US">
                <a:solidFill>
                  <a:srgbClr val="800000"/>
                </a:solidFill>
              </a:rPr>
              <a:t>.</a:t>
            </a:r>
            <a:r>
              <a:rPr sz="4000" lang="en-US">
                <a:solidFill>
                  <a:srgbClr val="800000"/>
                </a:solidFill>
              </a:rPr>
              <a:t>K</a:t>
            </a:r>
            <a:r>
              <a:rPr sz="4000" lang="en-US">
                <a:solidFill>
                  <a:srgbClr val="800000"/>
                </a:solidFill>
              </a:rPr>
              <a:t>n</a:t>
            </a:r>
            <a:r>
              <a:rPr sz="4000" lang="en-US">
                <a:solidFill>
                  <a:srgbClr val="800000"/>
                </a:solidFill>
              </a:rPr>
              <a:t>o</a:t>
            </a:r>
            <a:r>
              <a:rPr sz="4000" lang="en-US">
                <a:solidFill>
                  <a:srgbClr val="800000"/>
                </a:solidFill>
              </a:rPr>
              <a:t>w</a:t>
            </a:r>
            <a:r>
              <a:rPr sz="4000" lang="en-US">
                <a:solidFill>
                  <a:srgbClr val="800000"/>
                </a:solidFill>
              </a:rPr>
              <a:t> </a:t>
            </a:r>
            <a:r>
              <a:rPr sz="4000" lang="en-US">
                <a:solidFill>
                  <a:srgbClr val="800000"/>
                </a:solidFill>
              </a:rPr>
              <a:t>m</a:t>
            </a:r>
            <a:r>
              <a:rPr sz="4000" lang="en-US">
                <a:solidFill>
                  <a:srgbClr val="800000"/>
                </a:solidFill>
              </a:rPr>
              <a:t>o</a:t>
            </a:r>
            <a:r>
              <a:rPr sz="4000" lang="en-US">
                <a:solidFill>
                  <a:srgbClr val="800000"/>
                </a:solidFill>
              </a:rPr>
              <a:t>r</a:t>
            </a:r>
            <a:r>
              <a:rPr sz="4000" lang="en-US">
                <a:solidFill>
                  <a:srgbClr val="800000"/>
                </a:solidFill>
              </a:rPr>
              <a:t>e</a:t>
            </a:r>
            <a:endParaRPr sz="2800" lang="en-IN">
              <a:solidFill>
                <a:srgbClr val="800000"/>
              </a:solidFill>
            </a:endParaRPr>
          </a:p>
        </p:txBody>
      </p:sp>
      <p:sp>
        <p:nvSpPr>
          <p:cNvPr id="1048668" name=""/>
          <p:cNvSpPr txBox="1"/>
          <p:nvPr/>
        </p:nvSpPr>
        <p:spPr>
          <a:xfrm>
            <a:off x="1935523" y="587829"/>
            <a:ext cx="4768491" cy="802639"/>
          </a:xfrm>
          <a:prstGeom prst="rect"/>
          <a:ln w="63500">
            <a:solidFill>
              <a:srgbClr val="000000"/>
            </a:solidFill>
            <a:prstDash val="solid"/>
          </a:ln>
        </p:spPr>
        <p:txBody>
          <a:bodyPr rtlCol="0" wrap="square">
            <a:spAutoFit/>
          </a:bodyPr>
          <a:p>
            <a:r>
              <a:rPr sz="4000" lang="en-US">
                <a:solidFill>
                  <a:srgbClr val="000000"/>
                </a:solidFill>
              </a:rPr>
              <a:t>A</a:t>
            </a:r>
            <a:r>
              <a:rPr sz="4000" lang="en-US">
                <a:solidFill>
                  <a:srgbClr val="000000"/>
                </a:solidFill>
              </a:rPr>
              <a:t>m</a:t>
            </a:r>
            <a:r>
              <a:rPr sz="4000" lang="en-US">
                <a:solidFill>
                  <a:srgbClr val="000000"/>
                </a:solidFill>
              </a:rPr>
              <a:t>i</a:t>
            </a:r>
            <a:r>
              <a:rPr sz="4000" lang="en-US">
                <a:solidFill>
                  <a:srgbClr val="000000"/>
                </a:solidFill>
              </a:rPr>
              <a:t>t</a:t>
            </a:r>
            <a:r>
              <a:rPr sz="4000" lang="en-US">
                <a:solidFill>
                  <a:srgbClr val="000000"/>
                </a:solidFill>
              </a:rPr>
              <a:t>a</a:t>
            </a:r>
            <a:r>
              <a:rPr sz="4000" lang="en-US">
                <a:solidFill>
                  <a:srgbClr val="000000"/>
                </a:solidFill>
              </a:rPr>
              <a:t>b</a:t>
            </a:r>
            <a:r>
              <a:rPr sz="4000" lang="en-US">
                <a:solidFill>
                  <a:srgbClr val="000000"/>
                </a:solidFill>
              </a:rPr>
              <a:t>h</a:t>
            </a:r>
            <a:r>
              <a:rPr sz="4000" lang="en-US">
                <a:solidFill>
                  <a:srgbClr val="000000"/>
                </a:solidFill>
              </a:rPr>
              <a:t> </a:t>
            </a:r>
            <a:r>
              <a:rPr sz="4000" lang="en-US">
                <a:solidFill>
                  <a:srgbClr val="000000"/>
                </a:solidFill>
              </a:rPr>
              <a:t>Chowdary </a:t>
            </a:r>
            <a:endParaRPr sz="2800" lang="en-IN">
              <a:solidFill>
                <a:srgbClr val="00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spd="slow" p14:dur="1000">
        <p:extLst>
          <p:ext uri="http://mobile.wps.com/transition/2016/1">
            <p:transition val="wps_appear_l_1000"/>
          </p:ext>
        </p:extLst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732" name="直接连接符 14"/>
          <p:cNvCxnSpPr>
            <a:cxnSpLocks/>
          </p:cNvCxnSpPr>
          <p:nvPr/>
        </p:nvCxnSpPr>
        <p:spPr>
          <a:xfrm>
            <a:off x="5123416" y="3033458"/>
            <a:ext cx="405000" cy="0"/>
          </a:xfrm>
          <a:prstGeom prst="line"/>
          <a:noFill/>
          <a:ln w="38100">
            <a:solidFill>
              <a:srgbClr val="026DB7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669" name=""/>
          <p:cNvSpPr txBox="1"/>
          <p:nvPr/>
        </p:nvSpPr>
        <p:spPr>
          <a:xfrm>
            <a:off x="4362" y="704828"/>
            <a:ext cx="6927382" cy="955042"/>
          </a:xfrm>
          <a:prstGeom prst="rect"/>
        </p:spPr>
        <p:txBody>
          <a:bodyPr rtlCol="0" wrap="square">
            <a:spAutoFit/>
          </a:bodyPr>
          <a:p>
            <a:r>
              <a:rPr sz="4800" lang="en-US">
                <a:solidFill>
                  <a:srgbClr val="3399FF"/>
                </a:solidFill>
              </a:rPr>
              <a:t>I</a:t>
            </a:r>
            <a:r>
              <a:rPr sz="4800" lang="en-US">
                <a:solidFill>
                  <a:srgbClr val="3399FF"/>
                </a:solidFill>
              </a:rPr>
              <a:t>N</a:t>
            </a:r>
            <a:r>
              <a:rPr sz="4800" lang="en-US">
                <a:solidFill>
                  <a:srgbClr val="3399FF"/>
                </a:solidFill>
              </a:rPr>
              <a:t>S</a:t>
            </a:r>
            <a:r>
              <a:rPr sz="4800" lang="en-US">
                <a:solidFill>
                  <a:srgbClr val="3399FF"/>
                </a:solidFill>
              </a:rPr>
              <a:t>TAGRAM </a:t>
            </a:r>
            <a:r>
              <a:rPr sz="4800" lang="en-US">
                <a:solidFill>
                  <a:srgbClr val="3399FF"/>
                </a:solidFill>
              </a:rPr>
              <a:t> </a:t>
            </a:r>
            <a:r>
              <a:rPr sz="4800" lang="en-US">
                <a:solidFill>
                  <a:srgbClr val="3399FF"/>
                </a:solidFill>
              </a:rPr>
              <a:t>S</a:t>
            </a:r>
            <a:r>
              <a:rPr sz="4800" lang="en-US">
                <a:solidFill>
                  <a:srgbClr val="3399FF"/>
                </a:solidFill>
              </a:rPr>
              <a:t>T</a:t>
            </a:r>
            <a:r>
              <a:rPr sz="4800" lang="en-US">
                <a:solidFill>
                  <a:srgbClr val="3399FF"/>
                </a:solidFill>
              </a:rPr>
              <a:t>O</a:t>
            </a:r>
            <a:r>
              <a:rPr sz="4800" lang="en-US">
                <a:solidFill>
                  <a:srgbClr val="3399FF"/>
                </a:solidFill>
              </a:rPr>
              <a:t>RY</a:t>
            </a:r>
            <a:r>
              <a:rPr sz="4800" lang="en-US">
                <a:solidFill>
                  <a:srgbClr val="3399FF"/>
                </a:solidFill>
              </a:rPr>
              <a:t>:</a:t>
            </a:r>
            <a:endParaRPr sz="2800" lang="en-IN">
              <a:solidFill>
                <a:srgbClr val="000000"/>
              </a:solidFill>
            </a:endParaRPr>
          </a:p>
        </p:txBody>
      </p:sp>
      <p:sp>
        <p:nvSpPr>
          <p:cNvPr id="1048670" name=""/>
          <p:cNvSpPr txBox="1"/>
          <p:nvPr/>
        </p:nvSpPr>
        <p:spPr>
          <a:xfrm>
            <a:off x="-25905" y="2113280"/>
            <a:ext cx="6322504" cy="3139441"/>
          </a:xfrm>
          <a:prstGeom prst="rect"/>
        </p:spPr>
        <p:txBody>
          <a:bodyPr rtlCol="0" wrap="square">
            <a:spAutoFit/>
          </a:bodyPr>
          <a:p>
            <a:r>
              <a:rPr sz="2800" lang="en-US">
                <a:solidFill>
                  <a:srgbClr val="000000"/>
                </a:solidFill>
              </a:rPr>
              <a:t>https://www.instagram.com/s/aGlnaGxpZ2h0OjE4MjQwODgyNzg3MTc0NjEz?story_media_id=3212532546653697458_62444426003&amp;igshid=NDA3YzJlZDM2MQ==</a:t>
            </a:r>
            <a:endParaRPr sz="2800" lang="en-IN">
              <a:solidFill>
                <a:srgbClr val="000000"/>
              </a:solidFill>
            </a:endParaRPr>
          </a:p>
        </p:txBody>
      </p:sp>
      <p:pic>
        <p:nvPicPr>
          <p:cNvPr id="2097206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6529978" y="414198"/>
            <a:ext cx="2476520" cy="5960572"/>
          </a:xfrm>
          <a:prstGeom prst="rect"/>
        </p:spPr>
      </p:pic>
      <p:pic>
        <p:nvPicPr>
          <p:cNvPr id="2097207" name="图片 6"/>
          <p:cNvPicPr>
            <a:picLocks/>
          </p:cNvPicPr>
          <p:nvPr/>
        </p:nvPicPr>
        <p:blipFill rotWithShape="1">
          <a:blip xmlns:r="http://schemas.openxmlformats.org/officeDocument/2006/relationships" r:embed="rId2" cstate="print"/>
          <a:srcRect l="8133" r="5703" b="26169"/>
          <a:stretch>
            <a:fillRect/>
          </a:stretch>
        </p:blipFill>
        <p:spPr>
          <a:xfrm rot="16200000" flipH="0">
            <a:off x="-870972" y="6316156"/>
            <a:ext cx="4501319" cy="2750650"/>
          </a:xfrm>
          <a:prstGeom prst="rect"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spd="slow" p14:dur="1000">
        <p:extLst>
          <p:ext uri="http://mobile.wps.com/transition/2016/1">
            <p:transition val="wps_appear_l_1000"/>
          </p:ext>
        </p:extLst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7" name="图片 3"/>
          <p:cNvPicPr>
            <a:picLocks/>
          </p:cNvPicPr>
          <p:nvPr/>
        </p:nvPicPr>
        <p:blipFill rotWithShape="1">
          <a:blip xmlns:r="http://schemas.openxmlformats.org/officeDocument/2006/relationships" r:embed="rId1" cstate="print"/>
          <a:srcRect l="8133" r="5703" b="26169"/>
          <a:stretch>
            <a:fillRect/>
          </a:stretch>
        </p:blipFill>
        <p:spPr>
          <a:xfrm>
            <a:off x="6618432" y="-31137"/>
            <a:ext cx="3650931" cy="7686450"/>
          </a:xfrm>
          <a:prstGeom prst="rect"/>
        </p:spPr>
      </p:pic>
      <p:pic>
        <p:nvPicPr>
          <p:cNvPr id="2097158" name=""/>
          <p:cNvPicPr>
            <a:picLocks/>
          </p:cNvPicPr>
          <p:nvPr/>
        </p:nvPicPr>
        <p:blipFill>
          <a:blip xmlns:r="http://schemas.openxmlformats.org/officeDocument/2006/relationships" r:embed="rId2"/>
          <a:srcRect l="0" t="28801" r="2144" b="28515"/>
          <a:stretch>
            <a:fillRect/>
          </a:stretch>
        </p:blipFill>
        <p:spPr>
          <a:xfrm>
            <a:off x="1036851" y="962196"/>
            <a:ext cx="5581581" cy="5699784"/>
          </a:xfrm>
          <a:prstGeom prst="rect"/>
        </p:spPr>
      </p:pic>
      <p:sp>
        <p:nvSpPr>
          <p:cNvPr id="1048596" name=""/>
          <p:cNvSpPr txBox="1"/>
          <p:nvPr/>
        </p:nvSpPr>
        <p:spPr>
          <a:xfrm>
            <a:off x="375597" y="189509"/>
            <a:ext cx="7351061" cy="739140"/>
          </a:xfrm>
          <a:prstGeom prst="rect"/>
        </p:spPr>
        <p:txBody>
          <a:bodyPr rtlCol="0" wrap="square">
            <a:spAutoFit/>
          </a:bodyPr>
          <a:p>
            <a:r>
              <a:rPr sz="3600" lang="en-US">
                <a:solidFill>
                  <a:srgbClr val="000000"/>
                </a:solidFill>
              </a:rPr>
              <a:t>H</a:t>
            </a:r>
            <a:r>
              <a:rPr sz="3600" lang="en-US">
                <a:solidFill>
                  <a:srgbClr val="000000"/>
                </a:solidFill>
              </a:rPr>
              <a:t>i</a:t>
            </a:r>
            <a:r>
              <a:rPr sz="3600" lang="en-US">
                <a:solidFill>
                  <a:srgbClr val="000000"/>
                </a:solidFill>
              </a:rPr>
              <a:t>s</a:t>
            </a:r>
            <a:r>
              <a:rPr sz="3600" lang="en-US">
                <a:solidFill>
                  <a:srgbClr val="000000"/>
                </a:solidFill>
              </a:rPr>
              <a:t>t</a:t>
            </a:r>
            <a:r>
              <a:rPr sz="3600" lang="en-US">
                <a:solidFill>
                  <a:srgbClr val="000000"/>
                </a:solidFill>
              </a:rPr>
              <a:t>ory </a:t>
            </a:r>
            <a:r>
              <a:rPr sz="3600" lang="en-US">
                <a:solidFill>
                  <a:srgbClr val="000000"/>
                </a:solidFill>
              </a:rPr>
              <a:t>o</a:t>
            </a:r>
            <a:r>
              <a:rPr sz="3600" lang="en-US">
                <a:solidFill>
                  <a:srgbClr val="000000"/>
                </a:solidFill>
              </a:rPr>
              <a:t>f</a:t>
            </a:r>
            <a:r>
              <a:rPr sz="3600" lang="en-US">
                <a:solidFill>
                  <a:srgbClr val="000000"/>
                </a:solidFill>
              </a:rPr>
              <a:t> </a:t>
            </a:r>
            <a:r>
              <a:rPr sz="3600" lang="en-US">
                <a:solidFill>
                  <a:srgbClr val="000000"/>
                </a:solidFill>
              </a:rPr>
              <a:t>a</a:t>
            </a:r>
            <a:r>
              <a:rPr sz="3600" lang="en-US">
                <a:solidFill>
                  <a:srgbClr val="000000"/>
                </a:solidFill>
              </a:rPr>
              <a:t> </a:t>
            </a:r>
            <a:r>
              <a:rPr sz="3600" lang="en-US">
                <a:solidFill>
                  <a:srgbClr val="000000"/>
                </a:solidFill>
              </a:rPr>
              <a:t>Instagram </a:t>
            </a:r>
            <a:r>
              <a:rPr sz="3600" lang="en-US">
                <a:solidFill>
                  <a:srgbClr val="000000"/>
                </a:solidFill>
              </a:rPr>
              <a:t>s</a:t>
            </a:r>
            <a:r>
              <a:rPr sz="3600" lang="en-US">
                <a:solidFill>
                  <a:srgbClr val="000000"/>
                </a:solidFill>
              </a:rPr>
              <a:t>t</a:t>
            </a:r>
            <a:r>
              <a:rPr sz="3600" lang="en-US">
                <a:solidFill>
                  <a:srgbClr val="000000"/>
                </a:solidFill>
              </a:rPr>
              <a:t>o</a:t>
            </a:r>
            <a:r>
              <a:rPr sz="3600" lang="en-US">
                <a:solidFill>
                  <a:srgbClr val="000000"/>
                </a:solidFill>
              </a:rPr>
              <a:t>r</a:t>
            </a:r>
            <a:r>
              <a:rPr sz="3600" lang="en-US">
                <a:solidFill>
                  <a:srgbClr val="000000"/>
                </a:solidFill>
              </a:rPr>
              <a:t>y</a:t>
            </a:r>
            <a:r>
              <a:rPr sz="3600" lang="en-US">
                <a:solidFill>
                  <a:srgbClr val="000000"/>
                </a:solidFill>
              </a:rPr>
              <a:t>:</a:t>
            </a:r>
            <a:r>
              <a:rPr sz="3600" lang="en-US">
                <a:solidFill>
                  <a:srgbClr val="000000"/>
                </a:solidFill>
              </a:rPr>
              <a:t>-</a:t>
            </a:r>
            <a:endParaRPr sz="2800" lang="en-IN">
              <a:solidFill>
                <a:srgbClr val="00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spd="slow" p14:dur="1000">
        <p:extLst>
          <p:ext uri="http://mobile.wps.com/transition/2016/1">
            <p:transition val="wps_appear_l_1000"/>
          </p:ext>
        </p:extLst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5" name="图片 6"/>
          <p:cNvPicPr>
            <a:picLocks/>
          </p:cNvPicPr>
          <p:nvPr/>
        </p:nvPicPr>
        <p:blipFill rotWithShape="1">
          <a:blip xmlns:r="http://schemas.openxmlformats.org/officeDocument/2006/relationships" r:embed="rId1" cstate="print"/>
          <a:srcRect l="8133" r="5703" b="26169"/>
          <a:stretch>
            <a:fillRect/>
          </a:stretch>
        </p:blipFill>
        <p:spPr>
          <a:xfrm flipV="1">
            <a:off x="-1646985" y="-872190"/>
            <a:ext cx="3965611" cy="3553073"/>
          </a:xfrm>
          <a:custGeom>
            <a:avLst/>
            <a:gdLst>
              <a:gd name="connsiteX0" fmla="*/ 0 w 4829764"/>
              <a:gd name="connsiteY0" fmla="*/ 6085967 h 6085967"/>
              <a:gd name="connsiteX1" fmla="*/ 4829764 w 4829764"/>
              <a:gd name="connsiteY1" fmla="*/ 6085967 h 6085967"/>
              <a:gd name="connsiteX2" fmla="*/ 4829764 w 4829764"/>
              <a:gd name="connsiteY2" fmla="*/ 0 h 6085967"/>
              <a:gd name="connsiteX3" fmla="*/ 2274590 w 4829764"/>
              <a:gd name="connsiteY3" fmla="*/ 0 h 6085967"/>
              <a:gd name="connsiteX4" fmla="*/ 2414882 w 4829764"/>
              <a:gd name="connsiteY4" fmla="*/ 117230 h 6085967"/>
              <a:gd name="connsiteX5" fmla="*/ 1216730 w 4829764"/>
              <a:gd name="connsiteY5" fmla="*/ 1551084 h 6085967"/>
              <a:gd name="connsiteX6" fmla="*/ 0 w 4829764"/>
              <a:gd name="connsiteY6" fmla="*/ 534364 h 6085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29764" h="6085967">
                <a:moveTo>
                  <a:pt x="0" y="6085967"/>
                </a:moveTo>
                <a:lnTo>
                  <a:pt x="4829764" y="6085967"/>
                </a:lnTo>
                <a:lnTo>
                  <a:pt x="4829764" y="0"/>
                </a:lnTo>
                <a:lnTo>
                  <a:pt x="2274590" y="0"/>
                </a:lnTo>
                <a:lnTo>
                  <a:pt x="2414882" y="117230"/>
                </a:lnTo>
                <a:lnTo>
                  <a:pt x="1216730" y="1551084"/>
                </a:lnTo>
                <a:lnTo>
                  <a:pt x="0" y="534364"/>
                </a:lnTo>
                <a:close/>
              </a:path>
            </a:pathLst>
          </a:custGeom>
        </p:spPr>
      </p:pic>
      <p:pic>
        <p:nvPicPr>
          <p:cNvPr id="2097156" name="图片 5"/>
          <p:cNvPicPr>
            <a:picLocks/>
          </p:cNvPicPr>
          <p:nvPr/>
        </p:nvPicPr>
        <p:blipFill rotWithShape="1">
          <a:blip xmlns:r="http://schemas.openxmlformats.org/officeDocument/2006/relationships" r:embed="rId2" cstate="print"/>
          <a:srcRect l="8133" r="5703" b="26169"/>
          <a:stretch>
            <a:fillRect/>
          </a:stretch>
        </p:blipFill>
        <p:spPr>
          <a:xfrm>
            <a:off x="6563226" y="4356863"/>
            <a:ext cx="2580773" cy="2883273"/>
          </a:xfrm>
          <a:prstGeom prst="rect"/>
        </p:spPr>
      </p:pic>
      <p:sp>
        <p:nvSpPr>
          <p:cNvPr id="1048594" name=""/>
          <p:cNvSpPr txBox="1"/>
          <p:nvPr/>
        </p:nvSpPr>
        <p:spPr>
          <a:xfrm>
            <a:off x="3021006" y="1408343"/>
            <a:ext cx="4000000" cy="1272539"/>
          </a:xfrm>
          <a:prstGeom prst="rect"/>
        </p:spPr>
        <p:txBody>
          <a:bodyPr rtlCol="0" wrap="square">
            <a:spAutoFit/>
          </a:bodyPr>
          <a:p>
            <a:r>
              <a:rPr sz="6600" lang="en-US">
                <a:solidFill>
                  <a:srgbClr val="3399FF"/>
                </a:solidFill>
              </a:rPr>
              <a:t>P</a:t>
            </a:r>
            <a:r>
              <a:rPr sz="6600" lang="en-US">
                <a:solidFill>
                  <a:srgbClr val="3399FF"/>
                </a:solidFill>
              </a:rPr>
              <a:t>A</a:t>
            </a:r>
            <a:r>
              <a:rPr sz="6600" lang="en-US">
                <a:solidFill>
                  <a:srgbClr val="3399FF"/>
                </a:solidFill>
              </a:rPr>
              <a:t>R</a:t>
            </a:r>
            <a:r>
              <a:rPr sz="6600" lang="en-US">
                <a:solidFill>
                  <a:srgbClr val="3399FF"/>
                </a:solidFill>
              </a:rPr>
              <a:t>T</a:t>
            </a:r>
            <a:r>
              <a:rPr sz="6600" lang="en-US">
                <a:solidFill>
                  <a:srgbClr val="3399FF"/>
                </a:solidFill>
              </a:rPr>
              <a:t> </a:t>
            </a:r>
            <a:r>
              <a:rPr sz="6600" lang="en-US">
                <a:solidFill>
                  <a:srgbClr val="3399FF"/>
                </a:solidFill>
              </a:rPr>
              <a:t>-</a:t>
            </a:r>
            <a:r>
              <a:rPr sz="6600" lang="en-US">
                <a:solidFill>
                  <a:srgbClr val="3399FF"/>
                </a:solidFill>
              </a:rPr>
              <a:t>4</a:t>
            </a:r>
            <a:endParaRPr sz="2800" lang="en-IN">
              <a:solidFill>
                <a:srgbClr val="000000"/>
              </a:solidFill>
            </a:endParaRPr>
          </a:p>
        </p:txBody>
      </p:sp>
      <p:sp>
        <p:nvSpPr>
          <p:cNvPr id="1048595" name=""/>
          <p:cNvSpPr txBox="1"/>
          <p:nvPr/>
        </p:nvSpPr>
        <p:spPr>
          <a:xfrm>
            <a:off x="586011" y="4356863"/>
            <a:ext cx="5347018" cy="955040"/>
          </a:xfrm>
          <a:prstGeom prst="rect"/>
        </p:spPr>
        <p:txBody>
          <a:bodyPr rtlCol="0" wrap="square">
            <a:spAutoFit/>
          </a:bodyPr>
          <a:p>
            <a:r>
              <a:rPr sz="4800" lang="en-US">
                <a:solidFill>
                  <a:srgbClr val="3399FF"/>
                </a:solidFill>
              </a:rPr>
              <a:t>V</a:t>
            </a:r>
            <a:r>
              <a:rPr sz="4800" lang="en-US">
                <a:solidFill>
                  <a:srgbClr val="3399FF"/>
                </a:solidFill>
              </a:rPr>
              <a:t>I</a:t>
            </a:r>
            <a:r>
              <a:rPr sz="4800" lang="en-US">
                <a:solidFill>
                  <a:srgbClr val="3399FF"/>
                </a:solidFill>
              </a:rPr>
              <a:t>DEO </a:t>
            </a:r>
            <a:r>
              <a:rPr sz="4800" lang="en-US">
                <a:solidFill>
                  <a:srgbClr val="3399FF"/>
                </a:solidFill>
              </a:rPr>
              <a:t>EDITING </a:t>
            </a:r>
            <a:endParaRPr sz="2800" lang="en-IN">
              <a:solidFill>
                <a:srgbClr val="00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spd="slow" p14:dur="1000">
        <p:extLst>
          <p:ext uri="http://mobile.wps.com/transition/2016/1">
            <p:transition val="wps_appear_l_1000"/>
          </p:ext>
        </p:extLst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6" name="文本框 4" descr="e7d195523061f1c0deeec63e560781cfd59afb0ea006f2a87ABB68BF51EA6619813959095094C18C62A12F549504892A4AAA8C1554C6663626E05CA27F281A14E6983772AFC3FB97135759321DEA3D7004FB075A8443E283A7673BBBDBFD88DFA513D62253E27B7E9FFF4379D8121322A85C7E16198ADF129F152EEF5340DE1ED504E252F53EAD1F847BC471C6326134"/>
          <p:cNvSpPr txBox="1"/>
          <p:nvPr/>
        </p:nvSpPr>
        <p:spPr>
          <a:xfrm flipH="1">
            <a:off x="2443407" y="3498343"/>
            <a:ext cx="4481808" cy="1717040"/>
          </a:xfrm>
          <a:prstGeom prst="rect"/>
          <a:noFill/>
        </p:spPr>
        <p:txBody>
          <a:bodyPr rtlCol="0" wrap="square">
            <a:spAutoFit/>
          </a:bodyPr>
          <a:lstStyle>
            <a:defPPr>
              <a:defRPr lang="zh-CN"/>
            </a:defPPr>
            <a:lvl1pPr algn="l" defTabSz="914400" eaLnBrk="1" hangingPunct="1" latinLnBrk="0" marL="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altLang="zh-CN" b="1" dirty="0" sz="4500" lang="en-US" smtClean="0">
                <a:gradFill>
                  <a:gsLst>
                    <a:gs pos="0">
                      <a:srgbClr val="51C7F3"/>
                    </a:gs>
                    <a:gs pos="100000">
                      <a:srgbClr val="084B9D"/>
                    </a:gs>
                  </a:gsLst>
                  <a:lin ang="5400000" scaled="1"/>
                </a:gradFill>
                <a:latin typeface="张海山锐线体2.0" panose="02000000000000000000" pitchFamily="2" charset="-122"/>
                <a:ea typeface="张海山锐线体2.0" panose="02000000000000000000" pitchFamily="2" charset="-122"/>
                <a:cs typeface="Aharoni" panose="02010803020104030203" pitchFamily="2" charset="-79"/>
              </a:rPr>
              <a:t>Thank </a:t>
            </a:r>
            <a:r>
              <a:rPr altLang="zh-CN" b="1" dirty="0" sz="4500" lang="en-US">
                <a:gradFill>
                  <a:gsLst>
                    <a:gs pos="0">
                      <a:srgbClr val="51C7F3"/>
                    </a:gs>
                    <a:gs pos="100000">
                      <a:srgbClr val="084B9D"/>
                    </a:gs>
                  </a:gsLst>
                  <a:lin ang="5400000" scaled="1"/>
                </a:gradFill>
                <a:latin typeface="张海山锐线体2.0" panose="02000000000000000000" pitchFamily="2" charset="-122"/>
                <a:ea typeface="张海山锐线体2.0" panose="02000000000000000000" pitchFamily="2" charset="-122"/>
                <a:cs typeface="Aharoni" panose="02010803020104030203" pitchFamily="2" charset="-79"/>
              </a:rPr>
              <a:t>you for </a:t>
            </a:r>
            <a:r>
              <a:rPr altLang="zh-CN" b="1" dirty="0" sz="4500" lang="en-US">
                <a:gradFill>
                  <a:gsLst>
                    <a:gs pos="0">
                      <a:srgbClr val="51C7F3"/>
                    </a:gs>
                    <a:gs pos="100000">
                      <a:srgbClr val="084B9D"/>
                    </a:gs>
                  </a:gsLst>
                  <a:lin ang="5400000" scaled="1"/>
                </a:gradFill>
                <a:latin typeface="张海山锐线体2.0" panose="02000000000000000000" pitchFamily="2" charset="-122"/>
                <a:ea typeface="张海山锐线体2.0" panose="02000000000000000000" pitchFamily="2" charset="-122"/>
                <a:cs typeface="Aharoni" panose="02010803020104030203" pitchFamily="2" charset="-79"/>
              </a:rPr>
              <a:t>W</a:t>
            </a:r>
            <a:r>
              <a:rPr altLang="zh-CN" b="1" dirty="0" sz="4500" lang="en-US">
                <a:gradFill>
                  <a:gsLst>
                    <a:gs pos="0">
                      <a:srgbClr val="51C7F3"/>
                    </a:gs>
                    <a:gs pos="100000">
                      <a:srgbClr val="084B9D"/>
                    </a:gs>
                  </a:gsLst>
                  <a:lin ang="5400000" scaled="1"/>
                </a:gradFill>
                <a:latin typeface="张海山锐线体2.0" panose="02000000000000000000" pitchFamily="2" charset="-122"/>
                <a:ea typeface="张海山锐线体2.0" panose="02000000000000000000" pitchFamily="2" charset="-122"/>
                <a:cs typeface="Aharoni" panose="02010803020104030203" pitchFamily="2" charset="-79"/>
              </a:rPr>
              <a:t>a</a:t>
            </a:r>
            <a:r>
              <a:rPr altLang="zh-CN" b="1" dirty="0" sz="4500" lang="en-US">
                <a:gradFill>
                  <a:gsLst>
                    <a:gs pos="0">
                      <a:srgbClr val="51C7F3"/>
                    </a:gs>
                    <a:gs pos="100000">
                      <a:srgbClr val="084B9D"/>
                    </a:gs>
                  </a:gsLst>
                  <a:lin ang="5400000" scaled="1"/>
                </a:gradFill>
                <a:latin typeface="张海山锐线体2.0" panose="02000000000000000000" pitchFamily="2" charset="-122"/>
                <a:ea typeface="张海山锐线体2.0" panose="02000000000000000000" pitchFamily="2" charset="-122"/>
                <a:cs typeface="Aharoni" panose="02010803020104030203" pitchFamily="2" charset="-79"/>
              </a:rPr>
              <a:t>tching </a:t>
            </a:r>
            <a:endParaRPr altLang="en-US" b="1" dirty="0" sz="4500" lang="zh-CN">
              <a:gradFill>
                <a:gsLst>
                  <a:gs pos="0">
                    <a:srgbClr val="51C7F3"/>
                  </a:gs>
                  <a:gs pos="100000">
                    <a:srgbClr val="084B9D"/>
                  </a:gs>
                </a:gsLst>
                <a:lin ang="5400000" scaled="1"/>
              </a:gradFill>
              <a:latin typeface="张海山锐线体2.0" panose="02000000000000000000" pitchFamily="2" charset="-122"/>
              <a:ea typeface="张海山锐线体2.0" panose="02000000000000000000" pitchFamily="2" charset="-122"/>
              <a:cs typeface="Aharoni" panose="02010803020104030203" pitchFamily="2" charset="-79"/>
            </a:endParaRPr>
          </a:p>
        </p:txBody>
      </p:sp>
      <p:grpSp>
        <p:nvGrpSpPr>
          <p:cNvPr id="47" name="组合 7"/>
          <p:cNvGrpSpPr/>
          <p:nvPr/>
        </p:nvGrpSpPr>
        <p:grpSpPr>
          <a:xfrm>
            <a:off x="4027111" y="1681279"/>
            <a:ext cx="1314399" cy="999603"/>
            <a:chOff x="4315637" y="2408725"/>
            <a:chExt cx="5250521" cy="3993035"/>
          </a:xfrm>
          <a:gradFill>
            <a:gsLst>
              <a:gs pos="0">
                <a:srgbClr val="51C7F3"/>
              </a:gs>
              <a:gs pos="100000">
                <a:srgbClr val="084B9D"/>
              </a:gs>
            </a:gsLst>
            <a:lin ang="5400000" scaled="1"/>
          </a:gradFill>
          <a:effectLst/>
        </p:grpSpPr>
        <p:sp>
          <p:nvSpPr>
            <p:cNvPr id="1048587" name="圆角矩形 8"/>
            <p:cNvSpPr/>
            <p:nvPr/>
          </p:nvSpPr>
          <p:spPr>
            <a:xfrm rot="19980000">
              <a:off x="5083085" y="2415286"/>
              <a:ext cx="531731" cy="3975687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txBody>
            <a:bodyPr anchor="ctr" rtlCol="0"/>
            <a:lstStyle>
              <a:defPPr>
                <a:defRPr lang="zh-CN"/>
              </a:defPPr>
              <a:lvl1pPr algn="l" defTabSz="914400" eaLnBrk="1" hangingPunct="1" latinLnBrk="0" marL="0" rtl="0">
                <a:defRPr sz="180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algn="l" defTabSz="914400" eaLnBrk="1" hangingPunct="1" latinLnBrk="0" marL="457200" rtl="0">
                <a:defRPr sz="180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2pPr>
              <a:lvl3pPr algn="l" defTabSz="914400" eaLnBrk="1" hangingPunct="1" latinLnBrk="0" marL="914400" rtl="0">
                <a:defRPr sz="180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3pPr>
              <a:lvl4pPr algn="l" defTabSz="914400" eaLnBrk="1" hangingPunct="1" latinLnBrk="0" marL="1371600" rtl="0">
                <a:defRPr sz="180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4pPr>
              <a:lvl5pPr algn="l" defTabSz="914400" eaLnBrk="1" hangingPunct="1" latinLnBrk="0" marL="1828800" rtl="0">
                <a:defRPr sz="180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5pPr>
              <a:lvl6pPr algn="l" defTabSz="914400" eaLnBrk="1" hangingPunct="1" latinLnBrk="0" marL="2286000" rtl="0">
                <a:defRPr sz="180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6pPr>
              <a:lvl7pPr algn="l" defTabSz="914400" eaLnBrk="1" hangingPunct="1" latinLnBrk="0" marL="2743200" rtl="0">
                <a:defRPr sz="180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7pPr>
              <a:lvl8pPr algn="l" defTabSz="914400" eaLnBrk="1" hangingPunct="1" latinLnBrk="0" marL="3200400" rtl="0">
                <a:defRPr sz="180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8pPr>
              <a:lvl9pPr algn="l" defTabSz="914400" eaLnBrk="1" hangingPunct="1" latinLnBrk="0" marL="3657600" rtl="0">
                <a:defRPr sz="180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altLang="en-US" sz="1350" lang="zh-CN"/>
            </a:p>
          </p:txBody>
        </p:sp>
        <p:sp>
          <p:nvSpPr>
            <p:cNvPr id="1048588" name="任意多边形 9"/>
            <p:cNvSpPr/>
            <p:nvPr/>
          </p:nvSpPr>
          <p:spPr>
            <a:xfrm rot="19980000">
              <a:off x="6673794" y="2408725"/>
              <a:ext cx="531731" cy="3975688"/>
            </a:xfrm>
            <a:custGeom>
              <a:avLst/>
              <a:gdLst>
                <a:gd name="connsiteX0" fmla="*/ 570188 w 570188"/>
                <a:gd name="connsiteY0" fmla="*/ 2413647 h 4263224"/>
                <a:gd name="connsiteX1" fmla="*/ 570188 w 570188"/>
                <a:gd name="connsiteY1" fmla="*/ 3978129 h 4263224"/>
                <a:gd name="connsiteX2" fmla="*/ 285094 w 570188"/>
                <a:gd name="connsiteY2" fmla="*/ 4263224 h 4263224"/>
                <a:gd name="connsiteX3" fmla="*/ 0 w 570188"/>
                <a:gd name="connsiteY3" fmla="*/ 3978129 h 4263224"/>
                <a:gd name="connsiteX4" fmla="*/ 0 w 570188"/>
                <a:gd name="connsiteY4" fmla="*/ 2827912 h 4263224"/>
                <a:gd name="connsiteX5" fmla="*/ 396065 w 570188"/>
                <a:gd name="connsiteY5" fmla="*/ 22404 h 4263224"/>
                <a:gd name="connsiteX6" fmla="*/ 570188 w 570188"/>
                <a:gd name="connsiteY6" fmla="*/ 285094 h 4263224"/>
                <a:gd name="connsiteX7" fmla="*/ 570188 w 570188"/>
                <a:gd name="connsiteY7" fmla="*/ 1355778 h 4263224"/>
                <a:gd name="connsiteX8" fmla="*/ 0 w 570188"/>
                <a:gd name="connsiteY8" fmla="*/ 1770044 h 4263224"/>
                <a:gd name="connsiteX9" fmla="*/ 0 w 570188"/>
                <a:gd name="connsiteY9" fmla="*/ 285094 h 4263224"/>
                <a:gd name="connsiteX10" fmla="*/ 285094 w 570188"/>
                <a:gd name="connsiteY10" fmla="*/ 0 h 4263224"/>
                <a:gd name="connsiteX11" fmla="*/ 396065 w 570188"/>
                <a:gd name="connsiteY11" fmla="*/ 22404 h 4263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0188" h="4263224">
                  <a:moveTo>
                    <a:pt x="570188" y="2413647"/>
                  </a:moveTo>
                  <a:lnTo>
                    <a:pt x="570188" y="3978129"/>
                  </a:lnTo>
                  <a:cubicBezTo>
                    <a:pt x="570188" y="4135582"/>
                    <a:pt x="442547" y="4263223"/>
                    <a:pt x="285094" y="4263224"/>
                  </a:cubicBezTo>
                  <a:cubicBezTo>
                    <a:pt x="127641" y="4263223"/>
                    <a:pt x="0" y="4135582"/>
                    <a:pt x="0" y="3978129"/>
                  </a:cubicBezTo>
                  <a:lnTo>
                    <a:pt x="0" y="2827912"/>
                  </a:lnTo>
                  <a:close/>
                  <a:moveTo>
                    <a:pt x="396065" y="22404"/>
                  </a:moveTo>
                  <a:cubicBezTo>
                    <a:pt x="498390" y="65684"/>
                    <a:pt x="570188" y="167004"/>
                    <a:pt x="570188" y="285094"/>
                  </a:cubicBezTo>
                  <a:lnTo>
                    <a:pt x="570188" y="1355778"/>
                  </a:lnTo>
                  <a:lnTo>
                    <a:pt x="0" y="1770044"/>
                  </a:lnTo>
                  <a:lnTo>
                    <a:pt x="0" y="285094"/>
                  </a:lnTo>
                  <a:cubicBezTo>
                    <a:pt x="0" y="127641"/>
                    <a:pt x="127641" y="0"/>
                    <a:pt x="285094" y="0"/>
                  </a:cubicBezTo>
                  <a:cubicBezTo>
                    <a:pt x="324457" y="0"/>
                    <a:pt x="361957" y="7978"/>
                    <a:pt x="396065" y="2240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 rtlCol="0"/>
            <a:lstStyle>
              <a:defPPr>
                <a:defRPr lang="zh-CN"/>
              </a:defPPr>
              <a:lvl1pPr algn="l" defTabSz="914400" eaLnBrk="1" hangingPunct="1" latinLnBrk="0" marL="0" rtl="0">
                <a:defRPr sz="180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algn="l" defTabSz="914400" eaLnBrk="1" hangingPunct="1" latinLnBrk="0" marL="457200" rtl="0">
                <a:defRPr sz="180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2pPr>
              <a:lvl3pPr algn="l" defTabSz="914400" eaLnBrk="1" hangingPunct="1" latinLnBrk="0" marL="914400" rtl="0">
                <a:defRPr sz="180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3pPr>
              <a:lvl4pPr algn="l" defTabSz="914400" eaLnBrk="1" hangingPunct="1" latinLnBrk="0" marL="1371600" rtl="0">
                <a:defRPr sz="180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4pPr>
              <a:lvl5pPr algn="l" defTabSz="914400" eaLnBrk="1" hangingPunct="1" latinLnBrk="0" marL="1828800" rtl="0">
                <a:defRPr sz="180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5pPr>
              <a:lvl6pPr algn="l" defTabSz="914400" eaLnBrk="1" hangingPunct="1" latinLnBrk="0" marL="2286000" rtl="0">
                <a:defRPr sz="180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6pPr>
              <a:lvl7pPr algn="l" defTabSz="914400" eaLnBrk="1" hangingPunct="1" latinLnBrk="0" marL="2743200" rtl="0">
                <a:defRPr sz="180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7pPr>
              <a:lvl8pPr algn="l" defTabSz="914400" eaLnBrk="1" hangingPunct="1" latinLnBrk="0" marL="3200400" rtl="0">
                <a:defRPr sz="180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8pPr>
              <a:lvl9pPr algn="l" defTabSz="914400" eaLnBrk="1" hangingPunct="1" latinLnBrk="0" marL="3657600" rtl="0">
                <a:defRPr sz="180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altLang="en-US" sz="1350" lang="zh-CN"/>
            </a:p>
          </p:txBody>
        </p:sp>
        <p:sp>
          <p:nvSpPr>
            <p:cNvPr id="1048589" name="圆角矩形 10"/>
            <p:cNvSpPr/>
            <p:nvPr/>
          </p:nvSpPr>
          <p:spPr>
            <a:xfrm rot="5400000" flipH="1">
              <a:off x="5098906" y="1809898"/>
              <a:ext cx="531731" cy="209827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txBody>
            <a:bodyPr anchor="ctr" rtlCol="0"/>
            <a:lstStyle>
              <a:defPPr>
                <a:defRPr lang="zh-CN"/>
              </a:defPPr>
              <a:lvl1pPr algn="l" defTabSz="914400" eaLnBrk="1" hangingPunct="1" latinLnBrk="0" marL="0" rtl="0">
                <a:defRPr sz="180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algn="l" defTabSz="914400" eaLnBrk="1" hangingPunct="1" latinLnBrk="0" marL="457200" rtl="0">
                <a:defRPr sz="180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2pPr>
              <a:lvl3pPr algn="l" defTabSz="914400" eaLnBrk="1" hangingPunct="1" latinLnBrk="0" marL="914400" rtl="0">
                <a:defRPr sz="180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3pPr>
              <a:lvl4pPr algn="l" defTabSz="914400" eaLnBrk="1" hangingPunct="1" latinLnBrk="0" marL="1371600" rtl="0">
                <a:defRPr sz="180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4pPr>
              <a:lvl5pPr algn="l" defTabSz="914400" eaLnBrk="1" hangingPunct="1" latinLnBrk="0" marL="1828800" rtl="0">
                <a:defRPr sz="180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5pPr>
              <a:lvl6pPr algn="l" defTabSz="914400" eaLnBrk="1" hangingPunct="1" latinLnBrk="0" marL="2286000" rtl="0">
                <a:defRPr sz="180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6pPr>
              <a:lvl7pPr algn="l" defTabSz="914400" eaLnBrk="1" hangingPunct="1" latinLnBrk="0" marL="2743200" rtl="0">
                <a:defRPr sz="180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7pPr>
              <a:lvl8pPr algn="l" defTabSz="914400" eaLnBrk="1" hangingPunct="1" latinLnBrk="0" marL="3200400" rtl="0">
                <a:defRPr sz="180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8pPr>
              <a:lvl9pPr algn="l" defTabSz="914400" eaLnBrk="1" hangingPunct="1" latinLnBrk="0" marL="3657600" rtl="0">
                <a:defRPr sz="180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altLang="en-US" sz="1350" lang="zh-CN"/>
            </a:p>
          </p:txBody>
        </p:sp>
        <p:sp>
          <p:nvSpPr>
            <p:cNvPr id="1048590" name="圆角矩形 11"/>
            <p:cNvSpPr/>
            <p:nvPr/>
          </p:nvSpPr>
          <p:spPr>
            <a:xfrm rot="1620000" flipH="1">
              <a:off x="8252911" y="2418564"/>
              <a:ext cx="531731" cy="3975687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txBody>
            <a:bodyPr anchor="ctr" rtlCol="0"/>
            <a:lstStyle>
              <a:defPPr>
                <a:defRPr lang="zh-CN"/>
              </a:defPPr>
              <a:lvl1pPr algn="l" defTabSz="914400" eaLnBrk="1" hangingPunct="1" latinLnBrk="0" marL="0" rtl="0">
                <a:defRPr sz="180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algn="l" defTabSz="914400" eaLnBrk="1" hangingPunct="1" latinLnBrk="0" marL="457200" rtl="0">
                <a:defRPr sz="180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2pPr>
              <a:lvl3pPr algn="l" defTabSz="914400" eaLnBrk="1" hangingPunct="1" latinLnBrk="0" marL="914400" rtl="0">
                <a:defRPr sz="180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3pPr>
              <a:lvl4pPr algn="l" defTabSz="914400" eaLnBrk="1" hangingPunct="1" latinLnBrk="0" marL="1371600" rtl="0">
                <a:defRPr sz="180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4pPr>
              <a:lvl5pPr algn="l" defTabSz="914400" eaLnBrk="1" hangingPunct="1" latinLnBrk="0" marL="1828800" rtl="0">
                <a:defRPr sz="180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5pPr>
              <a:lvl6pPr algn="l" defTabSz="914400" eaLnBrk="1" hangingPunct="1" latinLnBrk="0" marL="2286000" rtl="0">
                <a:defRPr sz="180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6pPr>
              <a:lvl7pPr algn="l" defTabSz="914400" eaLnBrk="1" hangingPunct="1" latinLnBrk="0" marL="2743200" rtl="0">
                <a:defRPr sz="180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7pPr>
              <a:lvl8pPr algn="l" defTabSz="914400" eaLnBrk="1" hangingPunct="1" latinLnBrk="0" marL="3200400" rtl="0">
                <a:defRPr sz="180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8pPr>
              <a:lvl9pPr algn="l" defTabSz="914400" eaLnBrk="1" hangingPunct="1" latinLnBrk="0" marL="3657600" rtl="0">
                <a:defRPr sz="180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altLang="en-US" sz="1350" lang="zh-CN"/>
            </a:p>
          </p:txBody>
        </p:sp>
        <p:sp>
          <p:nvSpPr>
            <p:cNvPr id="1048591" name="圆角矩形 12"/>
            <p:cNvSpPr/>
            <p:nvPr/>
          </p:nvSpPr>
          <p:spPr>
            <a:xfrm rot="16200000">
              <a:off x="8251157" y="1813177"/>
              <a:ext cx="531731" cy="209827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txBody>
            <a:bodyPr anchor="ctr" rtlCol="0"/>
            <a:lstStyle>
              <a:defPPr>
                <a:defRPr lang="zh-CN"/>
              </a:defPPr>
              <a:lvl1pPr algn="l" defTabSz="914400" eaLnBrk="1" hangingPunct="1" latinLnBrk="0" marL="0" rtl="0">
                <a:defRPr sz="180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algn="l" defTabSz="914400" eaLnBrk="1" hangingPunct="1" latinLnBrk="0" marL="457200" rtl="0">
                <a:defRPr sz="180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2pPr>
              <a:lvl3pPr algn="l" defTabSz="914400" eaLnBrk="1" hangingPunct="1" latinLnBrk="0" marL="914400" rtl="0">
                <a:defRPr sz="180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3pPr>
              <a:lvl4pPr algn="l" defTabSz="914400" eaLnBrk="1" hangingPunct="1" latinLnBrk="0" marL="1371600" rtl="0">
                <a:defRPr sz="180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4pPr>
              <a:lvl5pPr algn="l" defTabSz="914400" eaLnBrk="1" hangingPunct="1" latinLnBrk="0" marL="1828800" rtl="0">
                <a:defRPr sz="180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5pPr>
              <a:lvl6pPr algn="l" defTabSz="914400" eaLnBrk="1" hangingPunct="1" latinLnBrk="0" marL="2286000" rtl="0">
                <a:defRPr sz="180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6pPr>
              <a:lvl7pPr algn="l" defTabSz="914400" eaLnBrk="1" hangingPunct="1" latinLnBrk="0" marL="2743200" rtl="0">
                <a:defRPr sz="180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7pPr>
              <a:lvl8pPr algn="l" defTabSz="914400" eaLnBrk="1" hangingPunct="1" latinLnBrk="0" marL="3200400" rtl="0">
                <a:defRPr sz="180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8pPr>
              <a:lvl9pPr algn="l" defTabSz="914400" eaLnBrk="1" hangingPunct="1" latinLnBrk="0" marL="3657600" rtl="0">
                <a:defRPr sz="180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altLang="en-US" sz="1350" lang="zh-CN"/>
            </a:p>
          </p:txBody>
        </p:sp>
        <p:sp>
          <p:nvSpPr>
            <p:cNvPr id="1048592" name="圆角矩形 13"/>
            <p:cNvSpPr/>
            <p:nvPr/>
          </p:nvSpPr>
          <p:spPr>
            <a:xfrm rot="1620000" flipH="1">
              <a:off x="6662201" y="2426073"/>
              <a:ext cx="531731" cy="3975687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txBody>
            <a:bodyPr anchor="ctr" rtlCol="0"/>
            <a:lstStyle>
              <a:defPPr>
                <a:defRPr lang="zh-CN"/>
              </a:defPPr>
              <a:lvl1pPr algn="l" defTabSz="914400" eaLnBrk="1" hangingPunct="1" latinLnBrk="0" marL="0" rtl="0">
                <a:defRPr sz="180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algn="l" defTabSz="914400" eaLnBrk="1" hangingPunct="1" latinLnBrk="0" marL="457200" rtl="0">
                <a:defRPr sz="180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2pPr>
              <a:lvl3pPr algn="l" defTabSz="914400" eaLnBrk="1" hangingPunct="1" latinLnBrk="0" marL="914400" rtl="0">
                <a:defRPr sz="180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3pPr>
              <a:lvl4pPr algn="l" defTabSz="914400" eaLnBrk="1" hangingPunct="1" latinLnBrk="0" marL="1371600" rtl="0">
                <a:defRPr sz="180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4pPr>
              <a:lvl5pPr algn="l" defTabSz="914400" eaLnBrk="1" hangingPunct="1" latinLnBrk="0" marL="1828800" rtl="0">
                <a:defRPr sz="180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5pPr>
              <a:lvl6pPr algn="l" defTabSz="914400" eaLnBrk="1" hangingPunct="1" latinLnBrk="0" marL="2286000" rtl="0">
                <a:defRPr sz="180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6pPr>
              <a:lvl7pPr algn="l" defTabSz="914400" eaLnBrk="1" hangingPunct="1" latinLnBrk="0" marL="2743200" rtl="0">
                <a:defRPr sz="180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7pPr>
              <a:lvl8pPr algn="l" defTabSz="914400" eaLnBrk="1" hangingPunct="1" latinLnBrk="0" marL="3200400" rtl="0">
                <a:defRPr sz="180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8pPr>
              <a:lvl9pPr algn="l" defTabSz="914400" eaLnBrk="1" hangingPunct="1" latinLnBrk="0" marL="3657600" rtl="0">
                <a:defRPr sz="180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altLang="en-US" sz="1350" lang="zh-CN"/>
            </a:p>
          </p:txBody>
        </p:sp>
      </p:grpSp>
      <p:pic>
        <p:nvPicPr>
          <p:cNvPr id="2097152" name="图片 6"/>
          <p:cNvPicPr>
            <a:picLocks/>
          </p:cNvPicPr>
          <p:nvPr/>
        </p:nvPicPr>
        <p:blipFill rotWithShape="1">
          <a:blip xmlns:r="http://schemas.openxmlformats.org/officeDocument/2006/relationships" r:embed="rId1" cstate="print"/>
          <a:srcRect l="8133" r="5703" b="26169"/>
          <a:stretch>
            <a:fillRect/>
          </a:stretch>
        </p:blipFill>
        <p:spPr>
          <a:xfrm rot="16200000" flipH="1">
            <a:off x="7439600" y="-1110140"/>
            <a:ext cx="3120042" cy="3485751"/>
          </a:xfrm>
          <a:prstGeom prst="rect"/>
        </p:spPr>
      </p:pic>
      <p:pic>
        <p:nvPicPr>
          <p:cNvPr id="2097153" name="图片 6"/>
          <p:cNvPicPr>
            <a:picLocks/>
          </p:cNvPicPr>
          <p:nvPr/>
        </p:nvPicPr>
        <p:blipFill rotWithShape="1">
          <a:blip xmlns:r="http://schemas.openxmlformats.org/officeDocument/2006/relationships" r:embed="rId2" cstate="print"/>
          <a:srcRect l="8133" r="5703" b="26169"/>
          <a:stretch>
            <a:fillRect/>
          </a:stretch>
        </p:blipFill>
        <p:spPr>
          <a:xfrm rot="16200000" flipH="1">
            <a:off x="7439599" y="3246145"/>
            <a:ext cx="3120042" cy="3485751"/>
          </a:xfrm>
          <a:prstGeom prst="rect"/>
        </p:spPr>
      </p:pic>
      <p:pic>
        <p:nvPicPr>
          <p:cNvPr id="2097154" name="图片 6"/>
          <p:cNvPicPr>
            <a:picLocks/>
          </p:cNvPicPr>
          <p:nvPr/>
        </p:nvPicPr>
        <p:blipFill rotWithShape="1">
          <a:blip xmlns:r="http://schemas.openxmlformats.org/officeDocument/2006/relationships" r:embed="rId3" cstate="print"/>
          <a:srcRect l="8133" r="5703" b="26169"/>
          <a:stretch>
            <a:fillRect/>
          </a:stretch>
        </p:blipFill>
        <p:spPr>
          <a:xfrm flipV="1">
            <a:off x="-1646985" y="-872190"/>
            <a:ext cx="3965611" cy="3553073"/>
          </a:xfrm>
          <a:custGeom>
            <a:avLst/>
            <a:gdLst>
              <a:gd name="connsiteX0" fmla="*/ 0 w 4829764"/>
              <a:gd name="connsiteY0" fmla="*/ 6085967 h 6085967"/>
              <a:gd name="connsiteX1" fmla="*/ 4829764 w 4829764"/>
              <a:gd name="connsiteY1" fmla="*/ 6085967 h 6085967"/>
              <a:gd name="connsiteX2" fmla="*/ 4829764 w 4829764"/>
              <a:gd name="connsiteY2" fmla="*/ 0 h 6085967"/>
              <a:gd name="connsiteX3" fmla="*/ 2274590 w 4829764"/>
              <a:gd name="connsiteY3" fmla="*/ 0 h 6085967"/>
              <a:gd name="connsiteX4" fmla="*/ 2414882 w 4829764"/>
              <a:gd name="connsiteY4" fmla="*/ 117230 h 6085967"/>
              <a:gd name="connsiteX5" fmla="*/ 1216730 w 4829764"/>
              <a:gd name="connsiteY5" fmla="*/ 1551084 h 6085967"/>
              <a:gd name="connsiteX6" fmla="*/ 0 w 4829764"/>
              <a:gd name="connsiteY6" fmla="*/ 534364 h 6085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29764" h="6085967">
                <a:moveTo>
                  <a:pt x="0" y="6085967"/>
                </a:moveTo>
                <a:lnTo>
                  <a:pt x="4829764" y="6085967"/>
                </a:lnTo>
                <a:lnTo>
                  <a:pt x="4829764" y="0"/>
                </a:lnTo>
                <a:lnTo>
                  <a:pt x="2274590" y="0"/>
                </a:lnTo>
                <a:lnTo>
                  <a:pt x="2414882" y="117230"/>
                </a:lnTo>
                <a:lnTo>
                  <a:pt x="1216730" y="1551084"/>
                </a:lnTo>
                <a:lnTo>
                  <a:pt x="0" y="534364"/>
                </a:lnTo>
                <a:close/>
              </a:path>
            </a:pathLst>
          </a:custGeom>
        </p:spPr>
      </p:pic>
      <p:sp>
        <p:nvSpPr>
          <p:cNvPr id="1048593" name="平行四边形 9"/>
          <p:cNvSpPr/>
          <p:nvPr/>
        </p:nvSpPr>
        <p:spPr>
          <a:xfrm>
            <a:off x="-2328732" y="3802329"/>
            <a:ext cx="3531697" cy="5183807"/>
          </a:xfrm>
          <a:prstGeom prst="parallelogram">
            <a:avLst>
              <a:gd name="adj" fmla="val 56394"/>
            </a:avLst>
          </a:prstGeom>
          <a:blipFill>
            <a:blip xmlns:r="http://schemas.openxmlformats.org/officeDocument/2006/relationships" r:embed="rId4"/>
            <a:stretch>
              <a:fillRect t="-50656" b="-49779"/>
            </a:stretch>
          </a:blipFill>
          <a:ln>
            <a:noFill/>
          </a:ln>
        </p:spPr>
        <p:txBody>
          <a:bodyPr anchor="ctr" rtlCol="0"/>
          <a:lstStyle>
            <a:defPPr>
              <a:defRPr lang="zh-CN"/>
            </a:defPPr>
            <a:lvl1pPr algn="l" defTabSz="914400" eaLnBrk="1" hangingPunct="1" latinLnBrk="0" marL="0" rtl="0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altLang="en-US" 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spd="slow" p14:dur="1000">
        <p:extLst>
          <p:ext uri="http://mobile.wps.com/transition/2016/1">
            <p:transition val="wps_appear_l_1000"/>
          </p:ext>
        </p:extLst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spd="slow" p14:dur="1000">
        <p:extLst>
          <p:ext uri="http://mobile.wps.com/transition/2016/1">
            <p:transition val="wps_appear_l_1000"/>
          </p:ext>
        </p:extLst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spd="slow" p14:dur="1000">
        <p:extLst>
          <p:ext uri="http://mobile.wps.com/transition/2016/1">
            <p:transition val="wps_appear_l_1000"/>
          </p:ext>
        </p:extLst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1" name=""/>
          <p:cNvSpPr txBox="1"/>
          <p:nvPr/>
        </p:nvSpPr>
        <p:spPr>
          <a:xfrm>
            <a:off x="2783548" y="251037"/>
            <a:ext cx="3235964" cy="802640"/>
          </a:xfrm>
          <a:prstGeom prst="rect"/>
          <a:ln w="50800">
            <a:solidFill>
              <a:srgbClr val="000000"/>
            </a:solidFill>
            <a:prstDash val="solid"/>
          </a:ln>
        </p:spPr>
        <p:txBody>
          <a:bodyPr rtlCol="0" wrap="square">
            <a:spAutoFit/>
          </a:bodyPr>
          <a:p>
            <a:r>
              <a:rPr sz="4000" lang="en-US">
                <a:solidFill>
                  <a:srgbClr val="000000"/>
                </a:solidFill>
              </a:rPr>
              <a:t>T</a:t>
            </a:r>
            <a:r>
              <a:rPr sz="4000" lang="en-US">
                <a:solidFill>
                  <a:srgbClr val="000000"/>
                </a:solidFill>
              </a:rPr>
              <a:t>e</a:t>
            </a:r>
            <a:r>
              <a:rPr sz="4000" lang="en-US">
                <a:solidFill>
                  <a:srgbClr val="000000"/>
                </a:solidFill>
              </a:rPr>
              <a:t>a</a:t>
            </a:r>
            <a:r>
              <a:rPr sz="4000" lang="en-US">
                <a:solidFill>
                  <a:srgbClr val="000000"/>
                </a:solidFill>
              </a:rPr>
              <a:t>m</a:t>
            </a:r>
            <a:r>
              <a:rPr sz="4000" lang="en-US">
                <a:solidFill>
                  <a:srgbClr val="000000"/>
                </a:solidFill>
              </a:rPr>
              <a:t> </a:t>
            </a:r>
            <a:r>
              <a:rPr sz="4000" lang="en-US">
                <a:solidFill>
                  <a:srgbClr val="000000"/>
                </a:solidFill>
              </a:rPr>
              <a:t>D</a:t>
            </a:r>
            <a:r>
              <a:rPr sz="4000" lang="en-US">
                <a:solidFill>
                  <a:srgbClr val="000000"/>
                </a:solidFill>
              </a:rPr>
              <a:t>e</a:t>
            </a:r>
            <a:r>
              <a:rPr sz="4000" lang="en-US">
                <a:solidFill>
                  <a:srgbClr val="000000"/>
                </a:solidFill>
              </a:rPr>
              <a:t>t</a:t>
            </a:r>
            <a:r>
              <a:rPr sz="4000" lang="en-US">
                <a:solidFill>
                  <a:srgbClr val="000000"/>
                </a:solidFill>
              </a:rPr>
              <a:t>ails </a:t>
            </a:r>
            <a:endParaRPr sz="2800" lang="en-IN">
              <a:solidFill>
                <a:srgbClr val="000000"/>
              </a:solidFill>
            </a:endParaRPr>
          </a:p>
        </p:txBody>
      </p:sp>
      <p:sp>
        <p:nvSpPr>
          <p:cNvPr id="1048602" name=""/>
          <p:cNvSpPr txBox="1"/>
          <p:nvPr/>
        </p:nvSpPr>
        <p:spPr>
          <a:xfrm>
            <a:off x="335605" y="1381451"/>
            <a:ext cx="8472789" cy="5361941"/>
          </a:xfrm>
          <a:prstGeom prst="rect"/>
        </p:spPr>
        <p:txBody>
          <a:bodyPr rtlCol="0" wrap="square">
            <a:spAutoFit/>
          </a:bodyPr>
          <a:p>
            <a:r>
              <a:rPr sz="3600" lang="en-US">
                <a:solidFill>
                  <a:srgbClr val="000000"/>
                </a:solidFill>
              </a:rPr>
              <a:t> </a:t>
            </a:r>
            <a:r>
              <a:rPr sz="3600" lang="en-US">
                <a:solidFill>
                  <a:srgbClr val="000000"/>
                </a:solidFill>
              </a:rPr>
              <a:t> </a:t>
            </a:r>
            <a:r>
              <a:rPr sz="3600" lang="en-US">
                <a:solidFill>
                  <a:srgbClr val="000000"/>
                </a:solidFill>
              </a:rPr>
              <a:t> </a:t>
            </a:r>
            <a:r>
              <a:rPr sz="3600" lang="en-US">
                <a:solidFill>
                  <a:srgbClr val="000000"/>
                </a:solidFill>
              </a:rPr>
              <a:t> </a:t>
            </a:r>
            <a:r>
              <a:rPr sz="3600" lang="en-US">
                <a:solidFill>
                  <a:srgbClr val="000000"/>
                </a:solidFill>
              </a:rPr>
              <a:t>K</a:t>
            </a:r>
            <a:r>
              <a:rPr sz="3600" lang="en-US">
                <a:solidFill>
                  <a:srgbClr val="000000"/>
                </a:solidFill>
              </a:rPr>
              <a:t>o</a:t>
            </a:r>
            <a:r>
              <a:rPr sz="3600" lang="en-US">
                <a:solidFill>
                  <a:srgbClr val="000000"/>
                </a:solidFill>
              </a:rPr>
              <a:t>d</a:t>
            </a:r>
            <a:r>
              <a:rPr sz="3600" lang="en-US">
                <a:solidFill>
                  <a:srgbClr val="000000"/>
                </a:solidFill>
              </a:rPr>
              <a:t>u</a:t>
            </a:r>
            <a:r>
              <a:rPr sz="3600" lang="en-US">
                <a:solidFill>
                  <a:srgbClr val="000000"/>
                </a:solidFill>
              </a:rPr>
              <a:t>r</a:t>
            </a:r>
            <a:r>
              <a:rPr sz="3600" lang="en-US">
                <a:solidFill>
                  <a:srgbClr val="000000"/>
                </a:solidFill>
              </a:rPr>
              <a:t>u </a:t>
            </a:r>
            <a:r>
              <a:rPr sz="3600" lang="en-US">
                <a:solidFill>
                  <a:srgbClr val="000000"/>
                </a:solidFill>
              </a:rPr>
              <a:t>B</a:t>
            </a:r>
            <a:r>
              <a:rPr sz="3600" lang="en-US">
                <a:solidFill>
                  <a:srgbClr val="000000"/>
                </a:solidFill>
              </a:rPr>
              <a:t>h</a:t>
            </a:r>
            <a:r>
              <a:rPr sz="3600" lang="en-US">
                <a:solidFill>
                  <a:srgbClr val="000000"/>
                </a:solidFill>
              </a:rPr>
              <a:t>a</a:t>
            </a:r>
            <a:r>
              <a:rPr sz="3600" lang="en-US">
                <a:solidFill>
                  <a:srgbClr val="000000"/>
                </a:solidFill>
              </a:rPr>
              <a:t>v</a:t>
            </a:r>
            <a:r>
              <a:rPr sz="3600" lang="en-US">
                <a:solidFill>
                  <a:srgbClr val="000000"/>
                </a:solidFill>
              </a:rPr>
              <a:t>a</a:t>
            </a:r>
            <a:r>
              <a:rPr sz="3600" lang="en-US">
                <a:solidFill>
                  <a:srgbClr val="000000"/>
                </a:solidFill>
              </a:rPr>
              <a:t>n</a:t>
            </a:r>
            <a:r>
              <a:rPr sz="3600" lang="en-US">
                <a:solidFill>
                  <a:srgbClr val="000000"/>
                </a:solidFill>
              </a:rPr>
              <a:t>i</a:t>
            </a:r>
            <a:r>
              <a:rPr sz="3600" lang="en-US">
                <a:solidFill>
                  <a:srgbClr val="000000"/>
                </a:solidFill>
              </a:rPr>
              <a:t>(</a:t>
            </a:r>
            <a:r>
              <a:rPr sz="3600" lang="en-US">
                <a:solidFill>
                  <a:srgbClr val="000000"/>
                </a:solidFill>
              </a:rPr>
              <a:t>T</a:t>
            </a:r>
            <a:r>
              <a:rPr sz="3600" lang="en-US">
                <a:solidFill>
                  <a:srgbClr val="000000"/>
                </a:solidFill>
              </a:rPr>
              <a:t>e</a:t>
            </a:r>
            <a:r>
              <a:rPr sz="3600" lang="en-US">
                <a:solidFill>
                  <a:srgbClr val="000000"/>
                </a:solidFill>
              </a:rPr>
              <a:t>a</a:t>
            </a:r>
            <a:r>
              <a:rPr sz="3600" lang="en-US">
                <a:solidFill>
                  <a:srgbClr val="000000"/>
                </a:solidFill>
              </a:rPr>
              <a:t>m</a:t>
            </a:r>
            <a:r>
              <a:rPr sz="3600" lang="en-US">
                <a:solidFill>
                  <a:srgbClr val="000000"/>
                </a:solidFill>
              </a:rPr>
              <a:t> </a:t>
            </a:r>
            <a:r>
              <a:rPr sz="3600" lang="en-US">
                <a:solidFill>
                  <a:srgbClr val="000000"/>
                </a:solidFill>
              </a:rPr>
              <a:t>l</a:t>
            </a:r>
            <a:r>
              <a:rPr sz="3600" lang="en-US">
                <a:solidFill>
                  <a:srgbClr val="000000"/>
                </a:solidFill>
              </a:rPr>
              <a:t>e</a:t>
            </a:r>
            <a:r>
              <a:rPr sz="3600" lang="en-US">
                <a:solidFill>
                  <a:srgbClr val="000000"/>
                </a:solidFill>
              </a:rPr>
              <a:t>a</a:t>
            </a:r>
            <a:r>
              <a:rPr sz="3600" lang="en-US">
                <a:solidFill>
                  <a:srgbClr val="000000"/>
                </a:solidFill>
              </a:rPr>
              <a:t>der</a:t>
            </a:r>
            <a:r>
              <a:rPr sz="3600" lang="en-US">
                <a:solidFill>
                  <a:srgbClr val="000000"/>
                </a:solidFill>
              </a:rPr>
              <a:t>)</a:t>
            </a:r>
            <a:endParaRPr sz="2800" lang="en-IN">
              <a:solidFill>
                <a:srgbClr val="000000"/>
              </a:solidFill>
            </a:endParaRPr>
          </a:p>
          <a:p>
            <a:endParaRPr sz="2800" lang="en-IN">
              <a:solidFill>
                <a:srgbClr val="000000"/>
              </a:solidFill>
            </a:endParaRPr>
          </a:p>
          <a:p>
            <a:r>
              <a:rPr sz="3600" lang="en-US">
                <a:solidFill>
                  <a:srgbClr val="000000"/>
                </a:solidFill>
              </a:rPr>
              <a:t> </a:t>
            </a:r>
            <a:r>
              <a:rPr sz="3600" lang="en-US">
                <a:solidFill>
                  <a:srgbClr val="000000"/>
                </a:solidFill>
              </a:rPr>
              <a:t> </a:t>
            </a:r>
            <a:r>
              <a:rPr sz="3600" lang="en-US">
                <a:solidFill>
                  <a:srgbClr val="000000"/>
                </a:solidFill>
              </a:rPr>
              <a:t> </a:t>
            </a:r>
            <a:r>
              <a:rPr sz="3600" lang="en-US">
                <a:solidFill>
                  <a:srgbClr val="000000"/>
                </a:solidFill>
              </a:rPr>
              <a:t>G</a:t>
            </a:r>
            <a:r>
              <a:rPr sz="3600" lang="en-US">
                <a:solidFill>
                  <a:srgbClr val="000000"/>
                </a:solidFill>
              </a:rPr>
              <a:t>u</a:t>
            </a:r>
            <a:r>
              <a:rPr sz="3600" lang="en-US">
                <a:solidFill>
                  <a:srgbClr val="000000"/>
                </a:solidFill>
              </a:rPr>
              <a:t>n</a:t>
            </a:r>
            <a:r>
              <a:rPr sz="3600" lang="en-US">
                <a:solidFill>
                  <a:srgbClr val="000000"/>
                </a:solidFill>
              </a:rPr>
              <a:t>t</a:t>
            </a:r>
            <a:r>
              <a:rPr sz="3600" lang="en-US">
                <a:solidFill>
                  <a:srgbClr val="000000"/>
                </a:solidFill>
              </a:rPr>
              <a:t>u</a:t>
            </a:r>
            <a:r>
              <a:rPr sz="3600" lang="en-US">
                <a:solidFill>
                  <a:srgbClr val="000000"/>
                </a:solidFill>
              </a:rPr>
              <a:t>k</a:t>
            </a:r>
            <a:r>
              <a:rPr sz="3600" lang="en-US">
                <a:solidFill>
                  <a:srgbClr val="000000"/>
                </a:solidFill>
              </a:rPr>
              <a:t>u</a:t>
            </a:r>
            <a:r>
              <a:rPr sz="3600" lang="en-US">
                <a:solidFill>
                  <a:srgbClr val="000000"/>
                </a:solidFill>
              </a:rPr>
              <a:t> </a:t>
            </a:r>
            <a:r>
              <a:rPr sz="3600" lang="en-US">
                <a:solidFill>
                  <a:srgbClr val="000000"/>
                </a:solidFill>
              </a:rPr>
              <a:t>D</a:t>
            </a:r>
            <a:r>
              <a:rPr sz="3600" lang="en-US">
                <a:solidFill>
                  <a:srgbClr val="000000"/>
                </a:solidFill>
              </a:rPr>
              <a:t>h</a:t>
            </a:r>
            <a:r>
              <a:rPr sz="3600" lang="en-US">
                <a:solidFill>
                  <a:srgbClr val="000000"/>
                </a:solidFill>
              </a:rPr>
              <a:t>i</a:t>
            </a:r>
            <a:r>
              <a:rPr sz="3600" lang="en-US">
                <a:solidFill>
                  <a:srgbClr val="000000"/>
                </a:solidFill>
              </a:rPr>
              <a:t>l</a:t>
            </a:r>
            <a:r>
              <a:rPr sz="3600" lang="en-US">
                <a:solidFill>
                  <a:srgbClr val="000000"/>
                </a:solidFill>
              </a:rPr>
              <a:t>l</a:t>
            </a:r>
            <a:r>
              <a:rPr sz="3600" lang="en-US">
                <a:solidFill>
                  <a:srgbClr val="000000"/>
                </a:solidFill>
              </a:rPr>
              <a:t>eswari </a:t>
            </a:r>
            <a:r>
              <a:rPr sz="3600" lang="en-US">
                <a:solidFill>
                  <a:srgbClr val="000000"/>
                </a:solidFill>
              </a:rPr>
              <a:t>(</a:t>
            </a:r>
            <a:r>
              <a:rPr sz="3600" lang="en-US">
                <a:solidFill>
                  <a:srgbClr val="000000"/>
                </a:solidFill>
              </a:rPr>
              <a:t>T</a:t>
            </a:r>
            <a:r>
              <a:rPr sz="3600" lang="en-US">
                <a:solidFill>
                  <a:srgbClr val="000000"/>
                </a:solidFill>
              </a:rPr>
              <a:t>e</a:t>
            </a:r>
            <a:r>
              <a:rPr sz="3600" lang="en-US">
                <a:solidFill>
                  <a:srgbClr val="000000"/>
                </a:solidFill>
              </a:rPr>
              <a:t>a</a:t>
            </a:r>
            <a:r>
              <a:rPr sz="3600" lang="en-US">
                <a:solidFill>
                  <a:srgbClr val="000000"/>
                </a:solidFill>
              </a:rPr>
              <a:t>m</a:t>
            </a:r>
            <a:r>
              <a:rPr sz="3600" lang="en-US">
                <a:solidFill>
                  <a:srgbClr val="000000"/>
                </a:solidFill>
              </a:rPr>
              <a:t> </a:t>
            </a:r>
            <a:r>
              <a:rPr sz="3600" lang="en-US">
                <a:solidFill>
                  <a:srgbClr val="000000"/>
                </a:solidFill>
              </a:rPr>
              <a:t>m</a:t>
            </a:r>
            <a:r>
              <a:rPr sz="3600" lang="en-US">
                <a:solidFill>
                  <a:srgbClr val="000000"/>
                </a:solidFill>
              </a:rPr>
              <a:t>e</a:t>
            </a:r>
            <a:r>
              <a:rPr sz="3600" lang="en-US">
                <a:solidFill>
                  <a:srgbClr val="000000"/>
                </a:solidFill>
              </a:rPr>
              <a:t>mber</a:t>
            </a:r>
            <a:r>
              <a:rPr sz="3600" lang="en-US">
                <a:solidFill>
                  <a:srgbClr val="000000"/>
                </a:solidFill>
              </a:rPr>
              <a:t>)</a:t>
            </a:r>
            <a:endParaRPr sz="2800" lang="en-IN">
              <a:solidFill>
                <a:srgbClr val="000000"/>
              </a:solidFill>
            </a:endParaRPr>
          </a:p>
          <a:p>
            <a:endParaRPr sz="2800" lang="en-IN">
              <a:solidFill>
                <a:srgbClr val="000000"/>
              </a:solidFill>
            </a:endParaRPr>
          </a:p>
          <a:p>
            <a:r>
              <a:rPr sz="3600" lang="en-US">
                <a:solidFill>
                  <a:srgbClr val="000000"/>
                </a:solidFill>
              </a:rPr>
              <a:t> </a:t>
            </a:r>
            <a:r>
              <a:rPr sz="3600" lang="en-US">
                <a:solidFill>
                  <a:srgbClr val="000000"/>
                </a:solidFill>
              </a:rPr>
              <a:t> </a:t>
            </a:r>
            <a:r>
              <a:rPr sz="3600" lang="en-US">
                <a:solidFill>
                  <a:srgbClr val="000000"/>
                </a:solidFill>
              </a:rPr>
              <a:t> </a:t>
            </a:r>
            <a:r>
              <a:rPr sz="3600" lang="en-US">
                <a:solidFill>
                  <a:srgbClr val="000000"/>
                </a:solidFill>
              </a:rPr>
              <a:t> </a:t>
            </a:r>
            <a:r>
              <a:rPr sz="3600" lang="en-US">
                <a:solidFill>
                  <a:srgbClr val="000000"/>
                </a:solidFill>
              </a:rPr>
              <a:t>J</a:t>
            </a:r>
            <a:r>
              <a:rPr sz="3600" lang="en-US">
                <a:solidFill>
                  <a:srgbClr val="000000"/>
                </a:solidFill>
              </a:rPr>
              <a:t>a</a:t>
            </a:r>
            <a:r>
              <a:rPr sz="3600" lang="en-US">
                <a:solidFill>
                  <a:srgbClr val="000000"/>
                </a:solidFill>
              </a:rPr>
              <a:t>m</a:t>
            </a:r>
            <a:r>
              <a:rPr sz="3600" lang="en-US">
                <a:solidFill>
                  <a:srgbClr val="000000"/>
                </a:solidFill>
              </a:rPr>
              <a:t>p</a:t>
            </a:r>
            <a:r>
              <a:rPr sz="3600" lang="en-US">
                <a:solidFill>
                  <a:srgbClr val="000000"/>
                </a:solidFill>
              </a:rPr>
              <a:t>i</a:t>
            </a:r>
            <a:r>
              <a:rPr sz="3600" lang="en-US">
                <a:solidFill>
                  <a:srgbClr val="000000"/>
                </a:solidFill>
              </a:rPr>
              <a:t>n</a:t>
            </a:r>
            <a:r>
              <a:rPr sz="3600" lang="en-US">
                <a:solidFill>
                  <a:srgbClr val="000000"/>
                </a:solidFill>
              </a:rPr>
              <a:t>a</a:t>
            </a:r>
            <a:r>
              <a:rPr sz="3600" lang="en-US">
                <a:solidFill>
                  <a:srgbClr val="000000"/>
                </a:solidFill>
              </a:rPr>
              <a:t> </a:t>
            </a:r>
            <a:r>
              <a:rPr sz="3600" lang="en-US">
                <a:solidFill>
                  <a:srgbClr val="000000"/>
                </a:solidFill>
              </a:rPr>
              <a:t>M</a:t>
            </a:r>
            <a:r>
              <a:rPr sz="3600" lang="en-US">
                <a:solidFill>
                  <a:srgbClr val="000000"/>
                </a:solidFill>
              </a:rPr>
              <a:t>a</a:t>
            </a:r>
            <a:r>
              <a:rPr sz="3600" lang="en-US">
                <a:solidFill>
                  <a:srgbClr val="000000"/>
                </a:solidFill>
              </a:rPr>
              <a:t>n</a:t>
            </a:r>
            <a:r>
              <a:rPr sz="3600" lang="en-US">
                <a:solidFill>
                  <a:srgbClr val="000000"/>
                </a:solidFill>
              </a:rPr>
              <a:t>i</a:t>
            </a:r>
            <a:r>
              <a:rPr sz="3600" lang="en-US">
                <a:solidFill>
                  <a:srgbClr val="000000"/>
                </a:solidFill>
              </a:rPr>
              <a:t>(</a:t>
            </a:r>
            <a:r>
              <a:rPr sz="3600" lang="en-US">
                <a:solidFill>
                  <a:srgbClr val="000000"/>
                </a:solidFill>
              </a:rPr>
              <a:t>T</a:t>
            </a:r>
            <a:r>
              <a:rPr sz="3600" lang="en-US">
                <a:solidFill>
                  <a:srgbClr val="000000"/>
                </a:solidFill>
              </a:rPr>
              <a:t>e</a:t>
            </a:r>
            <a:r>
              <a:rPr sz="3600" lang="en-US">
                <a:solidFill>
                  <a:srgbClr val="000000"/>
                </a:solidFill>
              </a:rPr>
              <a:t>a</a:t>
            </a:r>
            <a:r>
              <a:rPr sz="3600" lang="en-US">
                <a:solidFill>
                  <a:srgbClr val="000000"/>
                </a:solidFill>
              </a:rPr>
              <a:t>m</a:t>
            </a:r>
            <a:r>
              <a:rPr sz="3600" lang="en-US">
                <a:solidFill>
                  <a:srgbClr val="000000"/>
                </a:solidFill>
              </a:rPr>
              <a:t> </a:t>
            </a:r>
            <a:r>
              <a:rPr sz="3600" lang="en-US">
                <a:solidFill>
                  <a:srgbClr val="000000"/>
                </a:solidFill>
              </a:rPr>
              <a:t>member</a:t>
            </a:r>
            <a:r>
              <a:rPr sz="3600" lang="en-US">
                <a:solidFill>
                  <a:srgbClr val="000000"/>
                </a:solidFill>
              </a:rPr>
              <a:t>)</a:t>
            </a:r>
            <a:endParaRPr sz="2800" lang="en-IN">
              <a:solidFill>
                <a:srgbClr val="000000"/>
              </a:solidFill>
            </a:endParaRPr>
          </a:p>
          <a:p>
            <a:endParaRPr sz="2800" lang="en-IN">
              <a:solidFill>
                <a:srgbClr val="000000"/>
              </a:solidFill>
            </a:endParaRPr>
          </a:p>
          <a:p>
            <a:r>
              <a:rPr sz="3600" lang="en-US">
                <a:solidFill>
                  <a:srgbClr val="000000"/>
                </a:solidFill>
              </a:rPr>
              <a:t> </a:t>
            </a:r>
            <a:r>
              <a:rPr sz="3600" lang="en-US">
                <a:solidFill>
                  <a:srgbClr val="000000"/>
                </a:solidFill>
              </a:rPr>
              <a:t> </a:t>
            </a:r>
            <a:r>
              <a:rPr sz="3600" lang="en-US">
                <a:solidFill>
                  <a:srgbClr val="000000"/>
                </a:solidFill>
              </a:rPr>
              <a:t> </a:t>
            </a:r>
            <a:r>
              <a:rPr sz="3600" lang="en-US">
                <a:solidFill>
                  <a:srgbClr val="000000"/>
                </a:solidFill>
              </a:rPr>
              <a:t>K</a:t>
            </a:r>
            <a:r>
              <a:rPr sz="3600" lang="en-US">
                <a:solidFill>
                  <a:srgbClr val="000000"/>
                </a:solidFill>
              </a:rPr>
              <a:t>a</a:t>
            </a:r>
            <a:r>
              <a:rPr sz="3600" lang="en-US">
                <a:solidFill>
                  <a:srgbClr val="000000"/>
                </a:solidFill>
              </a:rPr>
              <a:t>n</a:t>
            </a:r>
            <a:r>
              <a:rPr sz="3600" lang="en-US">
                <a:solidFill>
                  <a:srgbClr val="000000"/>
                </a:solidFill>
              </a:rPr>
              <a:t>t</a:t>
            </a:r>
            <a:r>
              <a:rPr sz="3600" lang="en-US">
                <a:solidFill>
                  <a:srgbClr val="000000"/>
                </a:solidFill>
              </a:rPr>
              <a:t>a</a:t>
            </a:r>
            <a:r>
              <a:rPr sz="3600" lang="en-US">
                <a:solidFill>
                  <a:srgbClr val="000000"/>
                </a:solidFill>
              </a:rPr>
              <a:t> </a:t>
            </a:r>
            <a:r>
              <a:rPr sz="3600" lang="en-US">
                <a:solidFill>
                  <a:srgbClr val="000000"/>
                </a:solidFill>
              </a:rPr>
              <a:t>D</a:t>
            </a:r>
            <a:r>
              <a:rPr sz="3600" lang="en-US">
                <a:solidFill>
                  <a:srgbClr val="000000"/>
                </a:solidFill>
              </a:rPr>
              <a:t>i</a:t>
            </a:r>
            <a:r>
              <a:rPr sz="3600" lang="en-US">
                <a:solidFill>
                  <a:srgbClr val="000000"/>
                </a:solidFill>
              </a:rPr>
              <a:t>l</a:t>
            </a:r>
            <a:r>
              <a:rPr sz="3600" lang="en-US">
                <a:solidFill>
                  <a:srgbClr val="000000"/>
                </a:solidFill>
              </a:rPr>
              <a:t>l</a:t>
            </a:r>
            <a:r>
              <a:rPr sz="3600" lang="en-US">
                <a:solidFill>
                  <a:srgbClr val="000000"/>
                </a:solidFill>
              </a:rPr>
              <a:t>e</a:t>
            </a:r>
            <a:r>
              <a:rPr sz="3600" lang="en-US">
                <a:solidFill>
                  <a:srgbClr val="000000"/>
                </a:solidFill>
              </a:rPr>
              <a:t>s</a:t>
            </a:r>
            <a:r>
              <a:rPr sz="3600" lang="en-US">
                <a:solidFill>
                  <a:srgbClr val="000000"/>
                </a:solidFill>
              </a:rPr>
              <a:t>w</a:t>
            </a:r>
            <a:r>
              <a:rPr sz="3600" lang="en-US">
                <a:solidFill>
                  <a:srgbClr val="000000"/>
                </a:solidFill>
              </a:rPr>
              <a:t>a</a:t>
            </a:r>
            <a:r>
              <a:rPr sz="3600" lang="en-US">
                <a:solidFill>
                  <a:srgbClr val="000000"/>
                </a:solidFill>
              </a:rPr>
              <a:t>ri </a:t>
            </a:r>
            <a:r>
              <a:rPr sz="3600" lang="en-US">
                <a:solidFill>
                  <a:srgbClr val="000000"/>
                </a:solidFill>
              </a:rPr>
              <a:t>(</a:t>
            </a:r>
            <a:r>
              <a:rPr sz="3600" lang="en-US">
                <a:solidFill>
                  <a:srgbClr val="000000"/>
                </a:solidFill>
              </a:rPr>
              <a:t>T</a:t>
            </a:r>
            <a:r>
              <a:rPr sz="3600" lang="en-US">
                <a:solidFill>
                  <a:srgbClr val="000000"/>
                </a:solidFill>
              </a:rPr>
              <a:t>e</a:t>
            </a:r>
            <a:r>
              <a:rPr sz="3600" lang="en-US">
                <a:solidFill>
                  <a:srgbClr val="000000"/>
                </a:solidFill>
              </a:rPr>
              <a:t>a</a:t>
            </a:r>
            <a:r>
              <a:rPr sz="3600" lang="en-US">
                <a:solidFill>
                  <a:srgbClr val="000000"/>
                </a:solidFill>
              </a:rPr>
              <a:t>m</a:t>
            </a:r>
            <a:r>
              <a:rPr sz="3600" lang="en-US">
                <a:solidFill>
                  <a:srgbClr val="000000"/>
                </a:solidFill>
              </a:rPr>
              <a:t> </a:t>
            </a:r>
            <a:r>
              <a:rPr sz="3600" lang="en-US">
                <a:solidFill>
                  <a:srgbClr val="000000"/>
                </a:solidFill>
              </a:rPr>
              <a:t>member</a:t>
            </a:r>
            <a:r>
              <a:rPr sz="3600" lang="en-US">
                <a:solidFill>
                  <a:srgbClr val="000000"/>
                </a:solidFill>
              </a:rPr>
              <a:t>)</a:t>
            </a:r>
            <a:endParaRPr sz="2800" lang="en-IN">
              <a:solidFill>
                <a:srgbClr val="000000"/>
              </a:solidFill>
            </a:endParaRPr>
          </a:p>
          <a:p>
            <a:endParaRPr sz="2800" lang="en-IN">
              <a:solidFill>
                <a:srgbClr val="000000"/>
              </a:solidFill>
            </a:endParaRPr>
          </a:p>
          <a:p>
            <a:r>
              <a:rPr sz="3600" lang="en-US">
                <a:solidFill>
                  <a:srgbClr val="000000"/>
                </a:solidFill>
              </a:rPr>
              <a:t> </a:t>
            </a:r>
            <a:r>
              <a:rPr sz="3600" lang="en-US">
                <a:solidFill>
                  <a:srgbClr val="000000"/>
                </a:solidFill>
              </a:rPr>
              <a:t> </a:t>
            </a:r>
            <a:r>
              <a:rPr sz="3600" lang="en-US">
                <a:solidFill>
                  <a:srgbClr val="000000"/>
                </a:solidFill>
              </a:rPr>
              <a:t> </a:t>
            </a:r>
            <a:r>
              <a:rPr sz="3600" lang="en-US">
                <a:solidFill>
                  <a:srgbClr val="000000"/>
                </a:solidFill>
              </a:rPr>
              <a:t>K</a:t>
            </a:r>
            <a:r>
              <a:rPr sz="3600" lang="en-US">
                <a:solidFill>
                  <a:srgbClr val="000000"/>
                </a:solidFill>
              </a:rPr>
              <a:t>o</a:t>
            </a:r>
            <a:r>
              <a:rPr sz="3600" lang="en-US">
                <a:solidFill>
                  <a:srgbClr val="000000"/>
                </a:solidFill>
              </a:rPr>
              <a:t>m</a:t>
            </a:r>
            <a:r>
              <a:rPr sz="3600" lang="en-US">
                <a:solidFill>
                  <a:srgbClr val="000000"/>
                </a:solidFill>
              </a:rPr>
              <a:t>m</a:t>
            </a:r>
            <a:r>
              <a:rPr sz="3600" lang="en-US">
                <a:solidFill>
                  <a:srgbClr val="000000"/>
                </a:solidFill>
              </a:rPr>
              <a:t>u</a:t>
            </a:r>
            <a:r>
              <a:rPr sz="3600" lang="en-US">
                <a:solidFill>
                  <a:srgbClr val="000000"/>
                </a:solidFill>
              </a:rPr>
              <a:t>r</a:t>
            </a:r>
            <a:r>
              <a:rPr sz="3600" lang="en-US">
                <a:solidFill>
                  <a:srgbClr val="000000"/>
                </a:solidFill>
              </a:rPr>
              <a:t>u</a:t>
            </a:r>
            <a:r>
              <a:rPr sz="3600" lang="en-US">
                <a:solidFill>
                  <a:srgbClr val="000000"/>
                </a:solidFill>
              </a:rPr>
              <a:t> </a:t>
            </a:r>
            <a:r>
              <a:rPr sz="3600" lang="en-US">
                <a:solidFill>
                  <a:srgbClr val="000000"/>
                </a:solidFill>
              </a:rPr>
              <a:t>V</a:t>
            </a:r>
            <a:r>
              <a:rPr sz="3600" lang="en-US">
                <a:solidFill>
                  <a:srgbClr val="000000"/>
                </a:solidFill>
              </a:rPr>
              <a:t>i</a:t>
            </a:r>
            <a:r>
              <a:rPr sz="3600" lang="en-US">
                <a:solidFill>
                  <a:srgbClr val="000000"/>
                </a:solidFill>
              </a:rPr>
              <a:t>j</a:t>
            </a:r>
            <a:r>
              <a:rPr sz="3600" lang="en-US">
                <a:solidFill>
                  <a:srgbClr val="000000"/>
                </a:solidFill>
              </a:rPr>
              <a:t>a</a:t>
            </a:r>
            <a:r>
              <a:rPr sz="3600" lang="en-US">
                <a:solidFill>
                  <a:srgbClr val="000000"/>
                </a:solidFill>
              </a:rPr>
              <a:t>y</a:t>
            </a:r>
            <a:r>
              <a:rPr sz="3600" lang="en-US">
                <a:solidFill>
                  <a:srgbClr val="000000"/>
                </a:solidFill>
              </a:rPr>
              <a:t>a</a:t>
            </a:r>
            <a:r>
              <a:rPr sz="3600" lang="en-US">
                <a:solidFill>
                  <a:srgbClr val="000000"/>
                </a:solidFill>
              </a:rPr>
              <a:t>l</a:t>
            </a:r>
            <a:r>
              <a:rPr sz="3600" lang="en-US">
                <a:solidFill>
                  <a:srgbClr val="000000"/>
                </a:solidFill>
              </a:rPr>
              <a:t>a</a:t>
            </a:r>
            <a:r>
              <a:rPr sz="3600" lang="en-US">
                <a:solidFill>
                  <a:srgbClr val="000000"/>
                </a:solidFill>
              </a:rPr>
              <a:t>x</a:t>
            </a:r>
            <a:r>
              <a:rPr sz="3600" lang="en-US">
                <a:solidFill>
                  <a:srgbClr val="000000"/>
                </a:solidFill>
              </a:rPr>
              <a:t>m</a:t>
            </a:r>
            <a:r>
              <a:rPr sz="3600" lang="en-US">
                <a:solidFill>
                  <a:srgbClr val="000000"/>
                </a:solidFill>
              </a:rPr>
              <a:t>i</a:t>
            </a:r>
            <a:r>
              <a:rPr sz="3600" lang="en-US">
                <a:solidFill>
                  <a:srgbClr val="000000"/>
                </a:solidFill>
              </a:rPr>
              <a:t>(</a:t>
            </a:r>
            <a:r>
              <a:rPr sz="3600" lang="en-US">
                <a:solidFill>
                  <a:srgbClr val="000000"/>
                </a:solidFill>
              </a:rPr>
              <a:t>T</a:t>
            </a:r>
            <a:r>
              <a:rPr sz="3600" lang="en-US">
                <a:solidFill>
                  <a:srgbClr val="000000"/>
                </a:solidFill>
              </a:rPr>
              <a:t>e</a:t>
            </a:r>
            <a:r>
              <a:rPr sz="3600" lang="en-US">
                <a:solidFill>
                  <a:srgbClr val="000000"/>
                </a:solidFill>
              </a:rPr>
              <a:t>a</a:t>
            </a:r>
            <a:r>
              <a:rPr sz="3600" lang="en-US">
                <a:solidFill>
                  <a:srgbClr val="000000"/>
                </a:solidFill>
              </a:rPr>
              <a:t>m</a:t>
            </a:r>
            <a:r>
              <a:rPr sz="3600" lang="en-US">
                <a:solidFill>
                  <a:srgbClr val="000000"/>
                </a:solidFill>
              </a:rPr>
              <a:t> </a:t>
            </a:r>
            <a:r>
              <a:rPr sz="3600" lang="en-US">
                <a:solidFill>
                  <a:srgbClr val="000000"/>
                </a:solidFill>
              </a:rPr>
              <a:t>member</a:t>
            </a:r>
            <a:r>
              <a:rPr sz="3600" lang="en-US">
                <a:solidFill>
                  <a:srgbClr val="000000"/>
                </a:solidFill>
              </a:rPr>
              <a:t>)</a:t>
            </a:r>
            <a:endParaRPr sz="2800" lang="en-IN">
              <a:solidFill>
                <a:srgbClr val="00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spd="slow" p14:dur="1000">
        <p:extLst>
          <p:ext uri="http://mobile.wps.com/transition/2016/1">
            <p:transition val="wps_appear_l_1000"/>
          </p:ext>
        </p:extLst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1" name="图片 7"/>
          <p:cNvPicPr>
            <a:picLocks noChangeAspect="1"/>
          </p:cNvPicPr>
          <p:nvPr/>
        </p:nvPicPr>
        <p:blipFill rotWithShape="1">
          <a:blip xmlns:r="http://schemas.openxmlformats.org/officeDocument/2006/relationships" r:embed="rId1" cstate="print"/>
          <a:srcRect l="8133" r="5703" b="26169"/>
          <a:stretch>
            <a:fillRect/>
          </a:stretch>
        </p:blipFill>
        <p:spPr>
          <a:xfrm rot="16200000" flipH="1">
            <a:off x="1964393" y="-2126251"/>
            <a:ext cx="5514835" cy="6949222"/>
          </a:xfrm>
          <a:custGeom>
            <a:avLst/>
            <a:gdLst>
              <a:gd name="connsiteX0" fmla="*/ 0 w 6486398"/>
              <a:gd name="connsiteY0" fmla="*/ 0 h 8173486"/>
              <a:gd name="connsiteX1" fmla="*/ 0 w 6486398"/>
              <a:gd name="connsiteY1" fmla="*/ 8173486 h 8173486"/>
              <a:gd name="connsiteX2" fmla="*/ 6486398 w 6486398"/>
              <a:gd name="connsiteY2" fmla="*/ 8173486 h 8173486"/>
              <a:gd name="connsiteX3" fmla="*/ 6486398 w 6486398"/>
              <a:gd name="connsiteY3" fmla="*/ 0 h 8173486"/>
              <a:gd name="connsiteX4" fmla="*/ 3806043 w 6486398"/>
              <a:gd name="connsiteY4" fmla="*/ 0 h 8173486"/>
              <a:gd name="connsiteX5" fmla="*/ 3830610 w 6486398"/>
              <a:gd name="connsiteY5" fmla="*/ 106676 h 8173486"/>
              <a:gd name="connsiteX6" fmla="*/ 3711072 w 6486398"/>
              <a:gd name="connsiteY6" fmla="*/ 559704 h 8173486"/>
              <a:gd name="connsiteX7" fmla="*/ 3106360 w 6486398"/>
              <a:gd name="connsiteY7" fmla="*/ 425461 h 8173486"/>
              <a:gd name="connsiteX8" fmla="*/ 3018719 w 6486398"/>
              <a:gd name="connsiteY8" fmla="*/ 351299 h 8173486"/>
              <a:gd name="connsiteX9" fmla="*/ 2993112 w 6486398"/>
              <a:gd name="connsiteY9" fmla="*/ 377260 h 8173486"/>
              <a:gd name="connsiteX10" fmla="*/ 2083281 w 6486398"/>
              <a:gd name="connsiteY10" fmla="*/ 641718 h 8173486"/>
              <a:gd name="connsiteX11" fmla="*/ 1048565 w 6486398"/>
              <a:gd name="connsiteY11" fmla="*/ 136391 h 8173486"/>
              <a:gd name="connsiteX12" fmla="*/ 1069586 w 6486398"/>
              <a:gd name="connsiteY12" fmla="*/ 34550 h 8173486"/>
              <a:gd name="connsiteX13" fmla="*/ 1087777 w 6486398"/>
              <a:gd name="connsiteY13" fmla="*/ 0 h 8173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6486398" h="8173486">
                <a:moveTo>
                  <a:pt x="0" y="0"/>
                </a:moveTo>
                <a:lnTo>
                  <a:pt x="0" y="8173486"/>
                </a:lnTo>
                <a:lnTo>
                  <a:pt x="6486398" y="8173486"/>
                </a:lnTo>
                <a:lnTo>
                  <a:pt x="6486398" y="0"/>
                </a:lnTo>
                <a:lnTo>
                  <a:pt x="3806043" y="0"/>
                </a:lnTo>
                <a:lnTo>
                  <a:pt x="3830610" y="106676"/>
                </a:lnTo>
                <a:cubicBezTo>
                  <a:pt x="3862799" y="312559"/>
                  <a:pt x="3825496" y="479835"/>
                  <a:pt x="3711072" y="559704"/>
                </a:cubicBezTo>
                <a:cubicBezTo>
                  <a:pt x="3568042" y="659541"/>
                  <a:pt x="3338361" y="599176"/>
                  <a:pt x="3106360" y="425461"/>
                </a:cubicBezTo>
                <a:lnTo>
                  <a:pt x="3018719" y="351299"/>
                </a:lnTo>
                <a:lnTo>
                  <a:pt x="2993112" y="377260"/>
                </a:lnTo>
                <a:cubicBezTo>
                  <a:pt x="2817894" y="534783"/>
                  <a:pt x="2476158" y="641718"/>
                  <a:pt x="2083281" y="641718"/>
                </a:cubicBezTo>
                <a:cubicBezTo>
                  <a:pt x="1511823" y="641718"/>
                  <a:pt x="1048565" y="415475"/>
                  <a:pt x="1048565" y="136391"/>
                </a:cubicBezTo>
                <a:cubicBezTo>
                  <a:pt x="1048565" y="101505"/>
                  <a:pt x="1055803" y="67445"/>
                  <a:pt x="1069586" y="34550"/>
                </a:cubicBezTo>
                <a:lnTo>
                  <a:pt x="1087777" y="0"/>
                </a:lnTo>
                <a:close/>
              </a:path>
            </a:pathLst>
          </a:custGeom>
        </p:spPr>
      </p:pic>
      <p:sp>
        <p:nvSpPr>
          <p:cNvPr id="1048603" name="文本框 8"/>
          <p:cNvSpPr txBox="1"/>
          <p:nvPr/>
        </p:nvSpPr>
        <p:spPr>
          <a:xfrm>
            <a:off x="1946132" y="4339186"/>
            <a:ext cx="5103245" cy="1539240"/>
          </a:xfrm>
          <a:prstGeom prst="rect"/>
          <a:noFill/>
        </p:spPr>
        <p:txBody>
          <a:bodyPr rtlCol="0" wrap="square">
            <a:spAutoFit/>
          </a:bodyPr>
          <a:p>
            <a:r>
              <a:rPr altLang="zh-CN" b="1" dirty="0" sz="2700" lang="en-US">
                <a:gradFill>
                  <a:gsLst>
                    <a:gs pos="0">
                      <a:srgbClr val="51C7F3"/>
                    </a:gs>
                    <a:gs pos="100000">
                      <a:srgbClr val="026DB7"/>
                    </a:gs>
                  </a:gsLst>
                  <a:lin ang="5400000" scaled="1"/>
                </a:gradFill>
                <a:latin typeface="Arial" panose="020B0604020202020204" pitchFamily="34" charset="0"/>
                <a:ea typeface="张海山锐线体2.0" panose="02000000000000000000" pitchFamily="2" charset="-122"/>
                <a:cs typeface="Arial" panose="020B0604020202020204" pitchFamily="34" charset="0"/>
              </a:rPr>
              <a:t>B</a:t>
            </a:r>
            <a:r>
              <a:rPr altLang="zh-CN" b="1" dirty="0" sz="2700" lang="en-US">
                <a:gradFill>
                  <a:gsLst>
                    <a:gs pos="0">
                      <a:srgbClr val="51C7F3"/>
                    </a:gs>
                    <a:gs pos="100000">
                      <a:srgbClr val="026DB7"/>
                    </a:gs>
                  </a:gsLst>
                  <a:lin ang="5400000" scaled="1"/>
                </a:gradFill>
                <a:latin typeface="Arial" panose="020B0604020202020204" pitchFamily="34" charset="0"/>
                <a:ea typeface="张海山锐线体2.0" panose="02000000000000000000" pitchFamily="2" charset="-122"/>
                <a:cs typeface="Arial" panose="020B0604020202020204" pitchFamily="34" charset="0"/>
              </a:rPr>
              <a:t>r</a:t>
            </a:r>
            <a:r>
              <a:rPr altLang="zh-CN" b="1" dirty="0" sz="2700" lang="en-US">
                <a:gradFill>
                  <a:gsLst>
                    <a:gs pos="0">
                      <a:srgbClr val="51C7F3"/>
                    </a:gs>
                    <a:gs pos="100000">
                      <a:srgbClr val="026DB7"/>
                    </a:gs>
                  </a:gsLst>
                  <a:lin ang="5400000" scaled="1"/>
                </a:gradFill>
                <a:latin typeface="Arial" panose="020B0604020202020204" pitchFamily="34" charset="0"/>
                <a:ea typeface="张海山锐线体2.0" panose="02000000000000000000" pitchFamily="2" charset="-122"/>
                <a:cs typeface="Arial" panose="020B0604020202020204" pitchFamily="34" charset="0"/>
              </a:rPr>
              <a:t>a</a:t>
            </a:r>
            <a:r>
              <a:rPr altLang="zh-CN" b="1" dirty="0" sz="2700" lang="en-US">
                <a:gradFill>
                  <a:gsLst>
                    <a:gs pos="0">
                      <a:srgbClr val="51C7F3"/>
                    </a:gs>
                    <a:gs pos="100000">
                      <a:srgbClr val="026DB7"/>
                    </a:gs>
                  </a:gsLst>
                  <a:lin ang="5400000" scaled="1"/>
                </a:gradFill>
                <a:latin typeface="Arial" panose="020B0604020202020204" pitchFamily="34" charset="0"/>
                <a:ea typeface="张海山锐线体2.0" panose="02000000000000000000" pitchFamily="2" charset="-122"/>
                <a:cs typeface="Arial" panose="020B0604020202020204" pitchFamily="34" charset="0"/>
              </a:rPr>
              <a:t>n</a:t>
            </a:r>
            <a:r>
              <a:rPr altLang="zh-CN" b="1" dirty="0" sz="2700" lang="en-US">
                <a:gradFill>
                  <a:gsLst>
                    <a:gs pos="0">
                      <a:srgbClr val="51C7F3"/>
                    </a:gs>
                    <a:gs pos="100000">
                      <a:srgbClr val="026DB7"/>
                    </a:gs>
                  </a:gsLst>
                  <a:lin ang="5400000" scaled="1"/>
                </a:gradFill>
                <a:latin typeface="Arial" panose="020B0604020202020204" pitchFamily="34" charset="0"/>
                <a:ea typeface="张海山锐线体2.0" panose="02000000000000000000" pitchFamily="2" charset="-122"/>
                <a:cs typeface="Arial" panose="020B0604020202020204" pitchFamily="34" charset="0"/>
              </a:rPr>
              <a:t>d</a:t>
            </a:r>
            <a:r>
              <a:rPr altLang="zh-CN" b="1" dirty="0" sz="2700" lang="en-US">
                <a:gradFill>
                  <a:gsLst>
                    <a:gs pos="0">
                      <a:srgbClr val="51C7F3"/>
                    </a:gs>
                    <a:gs pos="100000">
                      <a:srgbClr val="026DB7"/>
                    </a:gs>
                  </a:gsLst>
                  <a:lin ang="5400000" scaled="1"/>
                </a:gradFill>
                <a:latin typeface="Arial" panose="020B0604020202020204" pitchFamily="34" charset="0"/>
                <a:ea typeface="张海山锐线体2.0" panose="02000000000000000000" pitchFamily="2" charset="-122"/>
                <a:cs typeface="Arial" panose="020B0604020202020204" pitchFamily="34" charset="0"/>
              </a:rPr>
              <a:t> </a:t>
            </a:r>
            <a:r>
              <a:rPr altLang="zh-CN" b="1" dirty="0" sz="2700" lang="en-US">
                <a:gradFill>
                  <a:gsLst>
                    <a:gs pos="0">
                      <a:srgbClr val="51C7F3"/>
                    </a:gs>
                    <a:gs pos="100000">
                      <a:srgbClr val="026DB7"/>
                    </a:gs>
                  </a:gsLst>
                  <a:lin ang="5400000" scaled="1"/>
                </a:gradFill>
                <a:latin typeface="Arial" panose="020B0604020202020204" pitchFamily="34" charset="0"/>
                <a:ea typeface="张海山锐线体2.0" panose="02000000000000000000" pitchFamily="2" charset="-122"/>
                <a:cs typeface="Arial" panose="020B0604020202020204" pitchFamily="34" charset="0"/>
              </a:rPr>
              <a:t>s</a:t>
            </a:r>
            <a:r>
              <a:rPr altLang="zh-CN" b="1" dirty="0" sz="2700" lang="en-US">
                <a:gradFill>
                  <a:gsLst>
                    <a:gs pos="0">
                      <a:srgbClr val="51C7F3"/>
                    </a:gs>
                    <a:gs pos="100000">
                      <a:srgbClr val="026DB7"/>
                    </a:gs>
                  </a:gsLst>
                  <a:lin ang="5400000" scaled="1"/>
                </a:gradFill>
                <a:latin typeface="Arial" panose="020B0604020202020204" pitchFamily="34" charset="0"/>
                <a:ea typeface="张海山锐线体2.0" panose="02000000000000000000" pitchFamily="2" charset="-122"/>
                <a:cs typeface="Arial" panose="020B0604020202020204" pitchFamily="34" charset="0"/>
              </a:rPr>
              <a:t>t</a:t>
            </a:r>
            <a:r>
              <a:rPr altLang="zh-CN" b="1" dirty="0" sz="2700" lang="en-US">
                <a:gradFill>
                  <a:gsLst>
                    <a:gs pos="0">
                      <a:srgbClr val="51C7F3"/>
                    </a:gs>
                    <a:gs pos="100000">
                      <a:srgbClr val="026DB7"/>
                    </a:gs>
                  </a:gsLst>
                  <a:lin ang="5400000" scaled="1"/>
                </a:gradFill>
                <a:latin typeface="Arial" panose="020B0604020202020204" pitchFamily="34" charset="0"/>
                <a:ea typeface="张海山锐线体2.0" panose="02000000000000000000" pitchFamily="2" charset="-122"/>
                <a:cs typeface="Arial" panose="020B0604020202020204" pitchFamily="34" charset="0"/>
              </a:rPr>
              <a:t>u</a:t>
            </a:r>
            <a:r>
              <a:rPr altLang="zh-CN" b="1" dirty="0" sz="2700" lang="en-US">
                <a:gradFill>
                  <a:gsLst>
                    <a:gs pos="0">
                      <a:srgbClr val="51C7F3"/>
                    </a:gs>
                    <a:gs pos="100000">
                      <a:srgbClr val="026DB7"/>
                    </a:gs>
                  </a:gsLst>
                  <a:lin ang="5400000" scaled="1"/>
                </a:gradFill>
                <a:latin typeface="Arial" panose="020B0604020202020204" pitchFamily="34" charset="0"/>
                <a:ea typeface="张海山锐线体2.0" panose="02000000000000000000" pitchFamily="2" charset="-122"/>
                <a:cs typeface="Arial" panose="020B0604020202020204" pitchFamily="34" charset="0"/>
              </a:rPr>
              <a:t>d</a:t>
            </a:r>
            <a:r>
              <a:rPr altLang="zh-CN" b="1" dirty="0" sz="2700" lang="en-US">
                <a:gradFill>
                  <a:gsLst>
                    <a:gs pos="0">
                      <a:srgbClr val="51C7F3"/>
                    </a:gs>
                    <a:gs pos="100000">
                      <a:srgbClr val="026DB7"/>
                    </a:gs>
                  </a:gsLst>
                  <a:lin ang="5400000" scaled="1"/>
                </a:gradFill>
                <a:latin typeface="Arial" panose="020B0604020202020204" pitchFamily="34" charset="0"/>
                <a:ea typeface="张海山锐线体2.0" panose="02000000000000000000" pitchFamily="2" charset="-122"/>
                <a:cs typeface="Arial" panose="020B0604020202020204" pitchFamily="34" charset="0"/>
              </a:rPr>
              <a:t>y</a:t>
            </a:r>
            <a:r>
              <a:rPr altLang="zh-CN" b="1" dirty="0" sz="2700" lang="en-US">
                <a:gradFill>
                  <a:gsLst>
                    <a:gs pos="0">
                      <a:srgbClr val="51C7F3"/>
                    </a:gs>
                    <a:gs pos="100000">
                      <a:srgbClr val="026DB7"/>
                    </a:gs>
                  </a:gsLst>
                  <a:lin ang="5400000" scaled="1"/>
                </a:gradFill>
                <a:latin typeface="Arial" panose="020B0604020202020204" pitchFamily="34" charset="0"/>
                <a:ea typeface="张海山锐线体2.0" panose="02000000000000000000" pitchFamily="2" charset="-122"/>
                <a:cs typeface="Arial" panose="020B0604020202020204" pitchFamily="34" charset="0"/>
              </a:rPr>
              <a:t>,</a:t>
            </a:r>
            <a:r>
              <a:rPr altLang="zh-CN" b="1" dirty="0" sz="2700" lang="en-US">
                <a:gradFill>
                  <a:gsLst>
                    <a:gs pos="0">
                      <a:srgbClr val="51C7F3"/>
                    </a:gs>
                    <a:gs pos="100000">
                      <a:srgbClr val="026DB7"/>
                    </a:gs>
                  </a:gsLst>
                  <a:lin ang="5400000" scaled="1"/>
                </a:gradFill>
                <a:latin typeface="Arial" panose="020B0604020202020204" pitchFamily="34" charset="0"/>
                <a:ea typeface="张海山锐线体2.0" panose="02000000000000000000" pitchFamily="2" charset="-122"/>
                <a:cs typeface="Arial" panose="020B0604020202020204" pitchFamily="34" charset="0"/>
              </a:rPr>
              <a:t> competitor </a:t>
            </a:r>
            <a:r>
              <a:rPr altLang="zh-CN" b="1" dirty="0" sz="2700" lang="en-US">
                <a:gradFill>
                  <a:gsLst>
                    <a:gs pos="0">
                      <a:srgbClr val="51C7F3"/>
                    </a:gs>
                    <a:gs pos="100000">
                      <a:srgbClr val="026DB7"/>
                    </a:gs>
                  </a:gsLst>
                  <a:lin ang="5400000" scaled="1"/>
                </a:gradFill>
                <a:latin typeface="Arial" panose="020B0604020202020204" pitchFamily="34" charset="0"/>
                <a:ea typeface="张海山锐线体2.0" panose="02000000000000000000" pitchFamily="2" charset="-122"/>
                <a:cs typeface="Arial" panose="020B0604020202020204" pitchFamily="34" charset="0"/>
              </a:rPr>
              <a:t>analysis </a:t>
            </a:r>
            <a:r>
              <a:rPr altLang="zh-CN" b="1" dirty="0" sz="2700" lang="en-US">
                <a:gradFill>
                  <a:gsLst>
                    <a:gs pos="0">
                      <a:srgbClr val="51C7F3"/>
                    </a:gs>
                    <a:gs pos="100000">
                      <a:srgbClr val="026DB7"/>
                    </a:gs>
                  </a:gsLst>
                  <a:lin ang="5400000" scaled="1"/>
                </a:gradFill>
                <a:latin typeface="Arial" panose="020B0604020202020204" pitchFamily="34" charset="0"/>
                <a:ea typeface="张海山锐线体2.0" panose="02000000000000000000" pitchFamily="2" charset="-122"/>
                <a:cs typeface="Arial" panose="020B0604020202020204" pitchFamily="34" charset="0"/>
              </a:rPr>
              <a:t>&amp;</a:t>
            </a:r>
            <a:r>
              <a:rPr altLang="zh-CN" b="1" dirty="0" sz="2700" lang="en-US">
                <a:gradFill>
                  <a:gsLst>
                    <a:gs pos="0">
                      <a:srgbClr val="51C7F3"/>
                    </a:gs>
                    <a:gs pos="100000">
                      <a:srgbClr val="026DB7"/>
                    </a:gs>
                  </a:gsLst>
                  <a:lin ang="5400000" scaled="1"/>
                </a:gradFill>
                <a:latin typeface="Arial" panose="020B0604020202020204" pitchFamily="34" charset="0"/>
                <a:ea typeface="张海山锐线体2.0" panose="02000000000000000000" pitchFamily="2" charset="-122"/>
                <a:cs typeface="Arial" panose="020B0604020202020204" pitchFamily="34" charset="0"/>
              </a:rPr>
              <a:t> </a:t>
            </a:r>
            <a:r>
              <a:rPr altLang="zh-CN" b="1" dirty="0" sz="2700" lang="en-US">
                <a:gradFill>
                  <a:gsLst>
                    <a:gs pos="0">
                      <a:srgbClr val="51C7F3"/>
                    </a:gs>
                    <a:gs pos="100000">
                      <a:srgbClr val="026DB7"/>
                    </a:gs>
                  </a:gsLst>
                  <a:lin ang="5400000" scaled="1"/>
                </a:gradFill>
                <a:latin typeface="Arial" panose="020B0604020202020204" pitchFamily="34" charset="0"/>
                <a:ea typeface="张海山锐线体2.0" panose="02000000000000000000" pitchFamily="2" charset="-122"/>
                <a:cs typeface="Arial" panose="020B0604020202020204" pitchFamily="34" charset="0"/>
              </a:rPr>
              <a:t>b</a:t>
            </a:r>
            <a:r>
              <a:rPr altLang="zh-CN" b="1" dirty="0" sz="2700" lang="en-US">
                <a:gradFill>
                  <a:gsLst>
                    <a:gs pos="0">
                      <a:srgbClr val="51C7F3"/>
                    </a:gs>
                    <a:gs pos="100000">
                      <a:srgbClr val="026DB7"/>
                    </a:gs>
                  </a:gsLst>
                  <a:lin ang="5400000" scaled="1"/>
                </a:gradFill>
                <a:latin typeface="Arial" panose="020B0604020202020204" pitchFamily="34" charset="0"/>
                <a:ea typeface="张海山锐线体2.0" panose="02000000000000000000" pitchFamily="2" charset="-122"/>
                <a:cs typeface="Arial" panose="020B0604020202020204" pitchFamily="34" charset="0"/>
              </a:rPr>
              <a:t>u</a:t>
            </a:r>
            <a:r>
              <a:rPr altLang="zh-CN" b="1" dirty="0" sz="2700" lang="en-US">
                <a:gradFill>
                  <a:gsLst>
                    <a:gs pos="0">
                      <a:srgbClr val="51C7F3"/>
                    </a:gs>
                    <a:gs pos="100000">
                      <a:srgbClr val="026DB7"/>
                    </a:gs>
                  </a:gsLst>
                  <a:lin ang="5400000" scaled="1"/>
                </a:gradFill>
                <a:latin typeface="Arial" panose="020B0604020202020204" pitchFamily="34" charset="0"/>
                <a:ea typeface="张海山锐线体2.0" panose="02000000000000000000" pitchFamily="2" charset="-122"/>
                <a:cs typeface="Arial" panose="020B0604020202020204" pitchFamily="34" charset="0"/>
              </a:rPr>
              <a:t>y</a:t>
            </a:r>
            <a:r>
              <a:rPr altLang="zh-CN" b="1" dirty="0" sz="2700" lang="en-US">
                <a:gradFill>
                  <a:gsLst>
                    <a:gs pos="0">
                      <a:srgbClr val="51C7F3"/>
                    </a:gs>
                    <a:gs pos="100000">
                      <a:srgbClr val="026DB7"/>
                    </a:gs>
                  </a:gsLst>
                  <a:lin ang="5400000" scaled="1"/>
                </a:gradFill>
                <a:latin typeface="Arial" panose="020B0604020202020204" pitchFamily="34" charset="0"/>
                <a:ea typeface="张海山锐线体2.0" panose="02000000000000000000" pitchFamily="2" charset="-122"/>
                <a:cs typeface="Arial" panose="020B0604020202020204" pitchFamily="34" charset="0"/>
              </a:rPr>
              <a:t>e</a:t>
            </a:r>
            <a:r>
              <a:rPr altLang="zh-CN" b="1" dirty="0" sz="2700" lang="en-US">
                <a:gradFill>
                  <a:gsLst>
                    <a:gs pos="0">
                      <a:srgbClr val="51C7F3"/>
                    </a:gs>
                    <a:gs pos="100000">
                      <a:srgbClr val="026DB7"/>
                    </a:gs>
                  </a:gsLst>
                  <a:lin ang="5400000" scaled="1"/>
                </a:gradFill>
                <a:latin typeface="Arial" panose="020B0604020202020204" pitchFamily="34" charset="0"/>
                <a:ea typeface="张海山锐线体2.0" panose="02000000000000000000" pitchFamily="2" charset="-122"/>
                <a:cs typeface="Arial" panose="020B0604020202020204" pitchFamily="34" charset="0"/>
              </a:rPr>
              <a:t>r's</a:t>
            </a:r>
            <a:r>
              <a:rPr altLang="zh-CN" b="1" dirty="0" sz="2700" lang="en-US">
                <a:gradFill>
                  <a:gsLst>
                    <a:gs pos="0">
                      <a:srgbClr val="51C7F3"/>
                    </a:gs>
                    <a:gs pos="100000">
                      <a:srgbClr val="026DB7"/>
                    </a:gs>
                  </a:gsLst>
                  <a:lin ang="5400000" scaled="1"/>
                </a:gradFill>
                <a:latin typeface="Arial" panose="020B0604020202020204" pitchFamily="34" charset="0"/>
                <a:ea typeface="张海山锐线体2.0" panose="02000000000000000000" pitchFamily="2" charset="-122"/>
                <a:cs typeface="Arial" panose="020B0604020202020204" pitchFamily="34" charset="0"/>
              </a:rPr>
              <a:t>/</a:t>
            </a:r>
            <a:r>
              <a:rPr altLang="zh-CN" b="1" dirty="0" sz="2700" lang="en-US">
                <a:gradFill>
                  <a:gsLst>
                    <a:gs pos="0">
                      <a:srgbClr val="51C7F3"/>
                    </a:gs>
                    <a:gs pos="100000">
                      <a:srgbClr val="026DB7"/>
                    </a:gs>
                  </a:gsLst>
                  <a:lin ang="5400000" scaled="1"/>
                </a:gradFill>
                <a:latin typeface="Arial" panose="020B0604020202020204" pitchFamily="34" charset="0"/>
                <a:ea typeface="张海山锐线体2.0" panose="02000000000000000000" pitchFamily="2" charset="-122"/>
                <a:cs typeface="Arial" panose="020B0604020202020204" pitchFamily="34" charset="0"/>
              </a:rPr>
              <a:t>a</a:t>
            </a:r>
            <a:r>
              <a:rPr altLang="zh-CN" b="1" dirty="0" sz="2700" lang="en-US">
                <a:gradFill>
                  <a:gsLst>
                    <a:gs pos="0">
                      <a:srgbClr val="51C7F3"/>
                    </a:gs>
                    <a:gs pos="100000">
                      <a:srgbClr val="026DB7"/>
                    </a:gs>
                  </a:gsLst>
                  <a:lin ang="5400000" scaled="1"/>
                </a:gradFill>
                <a:latin typeface="Arial" panose="020B0604020202020204" pitchFamily="34" charset="0"/>
                <a:ea typeface="张海山锐线体2.0" panose="02000000000000000000" pitchFamily="2" charset="-122"/>
                <a:cs typeface="Arial" panose="020B0604020202020204" pitchFamily="34" charset="0"/>
              </a:rPr>
              <a:t>u</a:t>
            </a:r>
            <a:r>
              <a:rPr altLang="zh-CN" b="1" dirty="0" sz="2700" lang="en-US">
                <a:gradFill>
                  <a:gsLst>
                    <a:gs pos="0">
                      <a:srgbClr val="51C7F3"/>
                    </a:gs>
                    <a:gs pos="100000">
                      <a:srgbClr val="026DB7"/>
                    </a:gs>
                  </a:gsLst>
                  <a:lin ang="5400000" scaled="1"/>
                </a:gradFill>
                <a:latin typeface="Arial" panose="020B0604020202020204" pitchFamily="34" charset="0"/>
                <a:ea typeface="张海山锐线体2.0" panose="02000000000000000000" pitchFamily="2" charset="-122"/>
                <a:cs typeface="Arial" panose="020B0604020202020204" pitchFamily="34" charset="0"/>
              </a:rPr>
              <a:t>d</a:t>
            </a:r>
            <a:r>
              <a:rPr altLang="zh-CN" b="1" dirty="0" sz="2700" lang="en-US">
                <a:gradFill>
                  <a:gsLst>
                    <a:gs pos="0">
                      <a:srgbClr val="51C7F3"/>
                    </a:gs>
                    <a:gs pos="100000">
                      <a:srgbClr val="026DB7"/>
                    </a:gs>
                  </a:gsLst>
                  <a:lin ang="5400000" scaled="1"/>
                </a:gradFill>
                <a:latin typeface="Arial" panose="020B0604020202020204" pitchFamily="34" charset="0"/>
                <a:ea typeface="张海山锐线体2.0" panose="02000000000000000000" pitchFamily="2" charset="-122"/>
                <a:cs typeface="Arial" panose="020B0604020202020204" pitchFamily="34" charset="0"/>
              </a:rPr>
              <a:t>i</a:t>
            </a:r>
            <a:r>
              <a:rPr altLang="zh-CN" b="1" dirty="0" sz="2700" lang="en-US">
                <a:gradFill>
                  <a:gsLst>
                    <a:gs pos="0">
                      <a:srgbClr val="51C7F3"/>
                    </a:gs>
                    <a:gs pos="100000">
                      <a:srgbClr val="026DB7"/>
                    </a:gs>
                  </a:gsLst>
                  <a:lin ang="5400000" scaled="1"/>
                </a:gradFill>
                <a:latin typeface="Arial" panose="020B0604020202020204" pitchFamily="34" charset="0"/>
                <a:ea typeface="张海山锐线体2.0" panose="02000000000000000000" pitchFamily="2" charset="-122"/>
                <a:cs typeface="Arial" panose="020B0604020202020204" pitchFamily="34" charset="0"/>
              </a:rPr>
              <a:t>e</a:t>
            </a:r>
            <a:r>
              <a:rPr altLang="zh-CN" b="1" dirty="0" sz="2700" lang="en-US">
                <a:gradFill>
                  <a:gsLst>
                    <a:gs pos="0">
                      <a:srgbClr val="51C7F3"/>
                    </a:gs>
                    <a:gs pos="100000">
                      <a:srgbClr val="026DB7"/>
                    </a:gs>
                  </a:gsLst>
                  <a:lin ang="5400000" scaled="1"/>
                </a:gradFill>
                <a:latin typeface="Arial" panose="020B0604020202020204" pitchFamily="34" charset="0"/>
                <a:ea typeface="张海山锐线体2.0" panose="02000000000000000000" pitchFamily="2" charset="-122"/>
                <a:cs typeface="Arial" panose="020B0604020202020204" pitchFamily="34" charset="0"/>
              </a:rPr>
              <a:t>n</a:t>
            </a:r>
            <a:r>
              <a:rPr altLang="zh-CN" b="1" dirty="0" sz="2700" lang="en-US">
                <a:gradFill>
                  <a:gsLst>
                    <a:gs pos="0">
                      <a:srgbClr val="51C7F3"/>
                    </a:gs>
                    <a:gs pos="100000">
                      <a:srgbClr val="026DB7"/>
                    </a:gs>
                  </a:gsLst>
                  <a:lin ang="5400000" scaled="1"/>
                </a:gradFill>
                <a:latin typeface="Arial" panose="020B0604020202020204" pitchFamily="34" charset="0"/>
                <a:ea typeface="张海山锐线体2.0" panose="02000000000000000000" pitchFamily="2" charset="-122"/>
                <a:cs typeface="Arial" panose="020B0604020202020204" pitchFamily="34" charset="0"/>
              </a:rPr>
              <a:t>ce's </a:t>
            </a:r>
            <a:r>
              <a:rPr altLang="zh-CN" b="1" dirty="0" sz="2700" lang="en-US">
                <a:gradFill>
                  <a:gsLst>
                    <a:gs pos="0">
                      <a:srgbClr val="51C7F3"/>
                    </a:gs>
                    <a:gs pos="100000">
                      <a:srgbClr val="026DB7"/>
                    </a:gs>
                  </a:gsLst>
                  <a:lin ang="5400000" scaled="1"/>
                </a:gradFill>
                <a:latin typeface="Arial" panose="020B0604020202020204" pitchFamily="34" charset="0"/>
                <a:ea typeface="张海山锐线体2.0" panose="02000000000000000000" pitchFamily="2" charset="-122"/>
                <a:cs typeface="Arial" panose="020B0604020202020204" pitchFamily="34" charset="0"/>
              </a:rPr>
              <a:t>p</a:t>
            </a:r>
            <a:r>
              <a:rPr altLang="zh-CN" b="1" dirty="0" sz="2700" lang="en-US">
                <a:gradFill>
                  <a:gsLst>
                    <a:gs pos="0">
                      <a:srgbClr val="51C7F3"/>
                    </a:gs>
                    <a:gs pos="100000">
                      <a:srgbClr val="026DB7"/>
                    </a:gs>
                  </a:gsLst>
                  <a:lin ang="5400000" scaled="1"/>
                </a:gradFill>
                <a:latin typeface="Arial" panose="020B0604020202020204" pitchFamily="34" charset="0"/>
                <a:ea typeface="张海山锐线体2.0" panose="02000000000000000000" pitchFamily="2" charset="-122"/>
                <a:cs typeface="Arial" panose="020B0604020202020204" pitchFamily="34" charset="0"/>
              </a:rPr>
              <a:t>e</a:t>
            </a:r>
            <a:r>
              <a:rPr altLang="zh-CN" b="1" dirty="0" sz="2700" lang="en-US">
                <a:gradFill>
                  <a:gsLst>
                    <a:gs pos="0">
                      <a:srgbClr val="51C7F3"/>
                    </a:gs>
                    <a:gs pos="100000">
                      <a:srgbClr val="026DB7"/>
                    </a:gs>
                  </a:gsLst>
                  <a:lin ang="5400000" scaled="1"/>
                </a:gradFill>
                <a:latin typeface="Arial" panose="020B0604020202020204" pitchFamily="34" charset="0"/>
                <a:ea typeface="张海山锐线体2.0" panose="02000000000000000000" pitchFamily="2" charset="-122"/>
                <a:cs typeface="Arial" panose="020B0604020202020204" pitchFamily="34" charset="0"/>
              </a:rPr>
              <a:t>r</a:t>
            </a:r>
            <a:r>
              <a:rPr altLang="zh-CN" b="1" dirty="0" sz="2700" lang="en-US">
                <a:gradFill>
                  <a:gsLst>
                    <a:gs pos="0">
                      <a:srgbClr val="51C7F3"/>
                    </a:gs>
                    <a:gs pos="100000">
                      <a:srgbClr val="026DB7"/>
                    </a:gs>
                  </a:gsLst>
                  <a:lin ang="5400000" scaled="1"/>
                </a:gradFill>
                <a:latin typeface="Arial" panose="020B0604020202020204" pitchFamily="34" charset="0"/>
                <a:ea typeface="张海山锐线体2.0" panose="02000000000000000000" pitchFamily="2" charset="-122"/>
                <a:cs typeface="Arial" panose="020B0604020202020204" pitchFamily="34" charset="0"/>
              </a:rPr>
              <a:t>s</a:t>
            </a:r>
            <a:r>
              <a:rPr altLang="zh-CN" b="1" dirty="0" sz="2700" lang="en-US">
                <a:gradFill>
                  <a:gsLst>
                    <a:gs pos="0">
                      <a:srgbClr val="51C7F3"/>
                    </a:gs>
                    <a:gs pos="100000">
                      <a:srgbClr val="026DB7"/>
                    </a:gs>
                  </a:gsLst>
                  <a:lin ang="5400000" scaled="1"/>
                </a:gradFill>
                <a:latin typeface="Arial" panose="020B0604020202020204" pitchFamily="34" charset="0"/>
                <a:ea typeface="张海山锐线体2.0" panose="02000000000000000000" pitchFamily="2" charset="-122"/>
                <a:cs typeface="Arial" panose="020B0604020202020204" pitchFamily="34" charset="0"/>
              </a:rPr>
              <a:t>o</a:t>
            </a:r>
            <a:r>
              <a:rPr altLang="zh-CN" b="1" dirty="0" sz="2700" lang="en-US">
                <a:gradFill>
                  <a:gsLst>
                    <a:gs pos="0">
                      <a:srgbClr val="51C7F3"/>
                    </a:gs>
                    <a:gs pos="100000">
                      <a:srgbClr val="026DB7"/>
                    </a:gs>
                  </a:gsLst>
                  <a:lin ang="5400000" scaled="1"/>
                </a:gradFill>
                <a:latin typeface="Arial" panose="020B0604020202020204" pitchFamily="34" charset="0"/>
                <a:ea typeface="张海山锐线体2.0" panose="02000000000000000000" pitchFamily="2" charset="-122"/>
                <a:cs typeface="Arial" panose="020B0604020202020204" pitchFamily="34" charset="0"/>
              </a:rPr>
              <a:t>n</a:t>
            </a:r>
            <a:r>
              <a:rPr altLang="zh-CN" b="1" dirty="0" sz="2700" lang="en-US">
                <a:gradFill>
                  <a:gsLst>
                    <a:gs pos="0">
                      <a:srgbClr val="51C7F3"/>
                    </a:gs>
                    <a:gs pos="100000">
                      <a:srgbClr val="026DB7"/>
                    </a:gs>
                  </a:gsLst>
                  <a:lin ang="5400000" scaled="1"/>
                </a:gradFill>
                <a:latin typeface="Arial" panose="020B0604020202020204" pitchFamily="34" charset="0"/>
                <a:ea typeface="张海山锐线体2.0" panose="02000000000000000000" pitchFamily="2" charset="-122"/>
                <a:cs typeface="Arial" panose="020B0604020202020204" pitchFamily="34" charset="0"/>
              </a:rPr>
              <a:t>a</a:t>
            </a:r>
            <a:endParaRPr altLang="zh-CN" b="1" dirty="0" sz="2700" lang="en-US">
              <a:gradFill>
                <a:gsLst>
                  <a:gs pos="0">
                    <a:srgbClr val="51C7F3"/>
                  </a:gs>
                  <a:gs pos="100000">
                    <a:srgbClr val="026DB7"/>
                  </a:gs>
                </a:gsLst>
                <a:lin ang="5400000" scaled="1"/>
              </a:gradFill>
              <a:latin typeface="Arial" panose="020B0604020202020204" pitchFamily="34" charset="0"/>
              <a:ea typeface="张海山锐线体2.0" panose="02000000000000000000" pitchFamily="2" charset="-122"/>
              <a:cs typeface="Arial" panose="020B0604020202020204" pitchFamily="34" charset="0"/>
            </a:endParaRPr>
          </a:p>
        </p:txBody>
      </p:sp>
      <p:sp>
        <p:nvSpPr>
          <p:cNvPr id="1048604" name="矩形 10"/>
          <p:cNvSpPr/>
          <p:nvPr/>
        </p:nvSpPr>
        <p:spPr>
          <a:xfrm>
            <a:off x="2654859" y="1348359"/>
            <a:ext cx="4081780" cy="1272540"/>
          </a:xfrm>
          <a:prstGeom prst="rect"/>
        </p:spPr>
        <p:txBody>
          <a:bodyPr wrap="none">
            <a:spAutoFit/>
          </a:bodyPr>
          <a:p>
            <a:pPr algn="r"/>
            <a:r>
              <a:rPr altLang="zh-CN" b="1" dirty="0" sz="6600" lang="en-US" smtClean="0">
                <a:solidFill>
                  <a:srgbClr val="FFFFFF"/>
                </a:solidFill>
                <a:latin typeface="Arial" panose="020B0604020202020204" pitchFamily="34" charset="0"/>
                <a:ea typeface="张海山锐线体2.0" panose="02000000000000000000" pitchFamily="2" charset="-122"/>
                <a:cs typeface="Arial" panose="020B0604020202020204" pitchFamily="34" charset="0"/>
              </a:rPr>
              <a:t>PART    01</a:t>
            </a:r>
            <a:endParaRPr altLang="zh-CN" b="1" dirty="0" sz="6600" lang="en-US" smtClean="0">
              <a:solidFill>
                <a:srgbClr val="FFFFFF"/>
              </a:solidFill>
              <a:latin typeface="Arial" panose="020B0604020202020204" pitchFamily="34" charset="0"/>
              <a:ea typeface="张海山锐线体2.0" panose="02000000000000000000" pitchFamily="2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spd="slow" p14:dur="1000">
        <p:extLst>
          <p:ext uri="http://mobile.wps.com/transition/2016/1">
            <p:transition val="wps_appear_l_1000"/>
          </p:ext>
        </p:extLst>
      </p:transition>
    </mc:Choice>
    <mc:Fallback>
      <p:transition spd="slow">
        <p:fade/>
      </p:transition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decel="100000" fill="hold" grpId="0" id="5" nodeType="afterEffect" presetClass="entr" presetID="5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1000" fill="hold" id="7"/>
                                        <p:tgtEl>
                                          <p:spTgt spid="10486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8"/>
                                        <p:tgtEl>
                                          <p:spTgt spid="10486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1000" id="9"/>
                                        <p:tgtEl>
                                          <p:spTgt spid="10486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60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2" name="图片 5"/>
          <p:cNvPicPr>
            <a:picLocks noChangeAspect="1"/>
          </p:cNvPicPr>
          <p:nvPr/>
        </p:nvPicPr>
        <p:blipFill rotWithShape="1">
          <a:blip xmlns:r="http://schemas.openxmlformats.org/officeDocument/2006/relationships" r:embed="rId1" cstate="print"/>
          <a:srcRect l="8133" r="5703" b="26169"/>
          <a:stretch>
            <a:fillRect/>
          </a:stretch>
        </p:blipFill>
        <p:spPr>
          <a:xfrm>
            <a:off x="-812131" y="-458055"/>
            <a:ext cx="2580773" cy="2883273"/>
          </a:xfrm>
          <a:prstGeom prst="rect"/>
        </p:spPr>
      </p:pic>
      <p:pic>
        <p:nvPicPr>
          <p:cNvPr id="2097163" name="图片 6"/>
          <p:cNvPicPr>
            <a:picLocks noChangeAspect="1"/>
          </p:cNvPicPr>
          <p:nvPr/>
        </p:nvPicPr>
        <p:blipFill rotWithShape="1">
          <a:blip xmlns:r="http://schemas.openxmlformats.org/officeDocument/2006/relationships" r:embed="rId1" cstate="print"/>
          <a:srcRect l="8133" r="5703" b="26169"/>
          <a:stretch>
            <a:fillRect/>
          </a:stretch>
        </p:blipFill>
        <p:spPr>
          <a:xfrm rot="16200000" flipH="1">
            <a:off x="7439600" y="-1110140"/>
            <a:ext cx="3120042" cy="3485751"/>
          </a:xfrm>
          <a:prstGeom prst="rect"/>
        </p:spPr>
      </p:pic>
      <p:sp>
        <p:nvSpPr>
          <p:cNvPr id="1048605" name="矩形 14"/>
          <p:cNvSpPr/>
          <p:nvPr/>
        </p:nvSpPr>
        <p:spPr>
          <a:xfrm>
            <a:off x="1073604" y="-791935"/>
            <a:ext cx="934810" cy="1379764"/>
          </a:xfrm>
          <a:prstGeom prst="rect"/>
          <a:solidFill>
            <a:srgbClr val="01B5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lang="zh-C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48606" name="矩形 15"/>
          <p:cNvSpPr/>
          <p:nvPr/>
        </p:nvSpPr>
        <p:spPr>
          <a:xfrm>
            <a:off x="2151287" y="-791935"/>
            <a:ext cx="934810" cy="1379764"/>
          </a:xfrm>
          <a:prstGeom prst="rect"/>
          <a:solidFill>
            <a:srgbClr val="086D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lang="zh-C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48607" name="文本框 9"/>
          <p:cNvSpPr txBox="1"/>
          <p:nvPr/>
        </p:nvSpPr>
        <p:spPr>
          <a:xfrm>
            <a:off x="5005016" y="4764057"/>
            <a:ext cx="3527070" cy="637539"/>
          </a:xfrm>
          <a:prstGeom prst="rect"/>
          <a:noFill/>
        </p:spPr>
        <p:txBody>
          <a:bodyPr rtlCol="0" wrap="square">
            <a:spAutoFit/>
          </a:bodyPr>
          <a:lstStyle>
            <a:defPPr>
              <a:defRPr lang="zh-CN"/>
            </a:defPPr>
            <a:lvl1pPr algn="l" defTabSz="914400" eaLnBrk="1" hangingPunct="1" latinLnBrk="0" marL="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altLang="zh-CN" b="1" dirty="0" sz="3000" lang="en-US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 text addition</a:t>
            </a:r>
            <a:endParaRPr altLang="zh-CN" b="1" dirty="0" sz="3000" lang="en-US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48608" name=""/>
          <p:cNvSpPr txBox="1"/>
          <p:nvPr/>
        </p:nvSpPr>
        <p:spPr>
          <a:xfrm>
            <a:off x="447829" y="2230914"/>
            <a:ext cx="8681526" cy="3495039"/>
          </a:xfrm>
          <a:prstGeom prst="rect"/>
        </p:spPr>
        <p:txBody>
          <a:bodyPr rtlCol="0" wrap="square">
            <a:spAutoFit/>
          </a:bodyPr>
          <a:p>
            <a:r>
              <a:rPr sz="2700" lang="en-US">
                <a:solidFill>
                  <a:srgbClr val="000000"/>
                </a:solidFill>
              </a:rPr>
              <a:t>B</a:t>
            </a:r>
            <a:r>
              <a:rPr sz="2700" lang="en-US">
                <a:solidFill>
                  <a:srgbClr val="000000"/>
                </a:solidFill>
              </a:rPr>
              <a:t>r</a:t>
            </a:r>
            <a:r>
              <a:rPr sz="2700" lang="en-US">
                <a:solidFill>
                  <a:srgbClr val="000000"/>
                </a:solidFill>
              </a:rPr>
              <a:t>a</a:t>
            </a:r>
            <a:r>
              <a:rPr sz="2700" lang="en-US">
                <a:solidFill>
                  <a:srgbClr val="000000"/>
                </a:solidFill>
              </a:rPr>
              <a:t>n</a:t>
            </a:r>
            <a:r>
              <a:rPr sz="2700" lang="en-US">
                <a:solidFill>
                  <a:srgbClr val="000000"/>
                </a:solidFill>
              </a:rPr>
              <a:t>d</a:t>
            </a:r>
            <a:r>
              <a:rPr sz="2700" lang="en-US">
                <a:solidFill>
                  <a:srgbClr val="000000"/>
                </a:solidFill>
              </a:rPr>
              <a:t> </a:t>
            </a:r>
            <a:r>
              <a:rPr sz="2700" lang="en-US">
                <a:solidFill>
                  <a:srgbClr val="000000"/>
                </a:solidFill>
              </a:rPr>
              <a:t>s</a:t>
            </a:r>
            <a:r>
              <a:rPr sz="2700" lang="en-US">
                <a:solidFill>
                  <a:srgbClr val="000000"/>
                </a:solidFill>
              </a:rPr>
              <a:t>t</a:t>
            </a:r>
            <a:r>
              <a:rPr sz="2700" lang="en-US">
                <a:solidFill>
                  <a:srgbClr val="000000"/>
                </a:solidFill>
              </a:rPr>
              <a:t>u</a:t>
            </a:r>
            <a:r>
              <a:rPr sz="2700" lang="en-US">
                <a:solidFill>
                  <a:srgbClr val="000000"/>
                </a:solidFill>
              </a:rPr>
              <a:t>d</a:t>
            </a:r>
            <a:r>
              <a:rPr sz="2700" lang="en-US">
                <a:solidFill>
                  <a:srgbClr val="000000"/>
                </a:solidFill>
              </a:rPr>
              <a:t>y</a:t>
            </a:r>
            <a:r>
              <a:rPr sz="2700" lang="en-US">
                <a:solidFill>
                  <a:srgbClr val="000000"/>
                </a:solidFill>
              </a:rPr>
              <a:t>:</a:t>
            </a:r>
            <a:r>
              <a:rPr sz="2700" lang="en-US">
                <a:solidFill>
                  <a:srgbClr val="3399FF"/>
                </a:solidFill>
              </a:rPr>
              <a:t>A</a:t>
            </a:r>
            <a:r>
              <a:rPr sz="2700" lang="en-US">
                <a:solidFill>
                  <a:srgbClr val="3399FF"/>
                </a:solidFill>
              </a:rPr>
              <a:t>x</a:t>
            </a:r>
            <a:r>
              <a:rPr sz="2700" lang="en-US">
                <a:solidFill>
                  <a:srgbClr val="3399FF"/>
                </a:solidFill>
              </a:rPr>
              <a:t>i</a:t>
            </a:r>
            <a:r>
              <a:rPr sz="2700" lang="en-US">
                <a:solidFill>
                  <a:srgbClr val="3399FF"/>
                </a:solidFill>
              </a:rPr>
              <a:t>s</a:t>
            </a:r>
            <a:r>
              <a:rPr sz="2700" lang="en-US">
                <a:solidFill>
                  <a:srgbClr val="3399FF"/>
                </a:solidFill>
              </a:rPr>
              <a:t> </a:t>
            </a:r>
            <a:r>
              <a:rPr sz="2700" lang="en-US">
                <a:solidFill>
                  <a:srgbClr val="3399FF"/>
                </a:solidFill>
              </a:rPr>
              <a:t>Bank </a:t>
            </a:r>
            <a:r>
              <a:rPr sz="2700" lang="en-US">
                <a:solidFill>
                  <a:srgbClr val="3399FF"/>
                </a:solidFill>
              </a:rPr>
              <a:t>i</a:t>
            </a:r>
            <a:r>
              <a:rPr sz="2700" lang="en-US">
                <a:solidFill>
                  <a:srgbClr val="3399FF"/>
                </a:solidFill>
              </a:rPr>
              <a:t>s</a:t>
            </a:r>
            <a:r>
              <a:rPr sz="2700" lang="en-US">
                <a:solidFill>
                  <a:srgbClr val="3399FF"/>
                </a:solidFill>
              </a:rPr>
              <a:t> </a:t>
            </a:r>
            <a:r>
              <a:rPr sz="2700" lang="en-US">
                <a:solidFill>
                  <a:srgbClr val="3399FF"/>
                </a:solidFill>
              </a:rPr>
              <a:t>t</a:t>
            </a:r>
            <a:r>
              <a:rPr sz="2700" lang="en-US">
                <a:solidFill>
                  <a:srgbClr val="3399FF"/>
                </a:solidFill>
              </a:rPr>
              <a:t>h</a:t>
            </a:r>
            <a:r>
              <a:rPr sz="2700" lang="en-US">
                <a:solidFill>
                  <a:srgbClr val="3399FF"/>
                </a:solidFill>
              </a:rPr>
              <a:t>e</a:t>
            </a:r>
            <a:r>
              <a:rPr sz="2700" lang="en-US">
                <a:solidFill>
                  <a:srgbClr val="3399FF"/>
                </a:solidFill>
              </a:rPr>
              <a:t> </a:t>
            </a:r>
            <a:r>
              <a:rPr sz="2700" lang="en-US">
                <a:solidFill>
                  <a:srgbClr val="3399FF"/>
                </a:solidFill>
              </a:rPr>
              <a:t>3</a:t>
            </a:r>
            <a:r>
              <a:rPr sz="2700" lang="en-US">
                <a:solidFill>
                  <a:srgbClr val="3399FF"/>
                </a:solidFill>
              </a:rPr>
              <a:t>r</a:t>
            </a:r>
            <a:r>
              <a:rPr sz="2700" lang="en-US">
                <a:solidFill>
                  <a:srgbClr val="3399FF"/>
                </a:solidFill>
              </a:rPr>
              <a:t>d</a:t>
            </a:r>
            <a:r>
              <a:rPr sz="2700" lang="en-US">
                <a:solidFill>
                  <a:srgbClr val="3399FF"/>
                </a:solidFill>
              </a:rPr>
              <a:t> </a:t>
            </a:r>
            <a:r>
              <a:rPr sz="2700" lang="en-US">
                <a:solidFill>
                  <a:srgbClr val="3399FF"/>
                </a:solidFill>
              </a:rPr>
              <a:t>l</a:t>
            </a:r>
            <a:r>
              <a:rPr sz="2700" lang="en-US">
                <a:solidFill>
                  <a:srgbClr val="3399FF"/>
                </a:solidFill>
              </a:rPr>
              <a:t>a</a:t>
            </a:r>
            <a:r>
              <a:rPr sz="2700" lang="en-US">
                <a:solidFill>
                  <a:srgbClr val="3399FF"/>
                </a:solidFill>
              </a:rPr>
              <a:t>r</a:t>
            </a:r>
            <a:r>
              <a:rPr sz="2700" lang="en-US">
                <a:solidFill>
                  <a:srgbClr val="3399FF"/>
                </a:solidFill>
              </a:rPr>
              <a:t>gest </a:t>
            </a:r>
            <a:r>
              <a:rPr sz="2700" lang="en-US">
                <a:solidFill>
                  <a:srgbClr val="3399FF"/>
                </a:solidFill>
              </a:rPr>
              <a:t>private </a:t>
            </a:r>
            <a:r>
              <a:rPr sz="2700" lang="en-US">
                <a:solidFill>
                  <a:srgbClr val="3399FF"/>
                </a:solidFill>
              </a:rPr>
              <a:t>sector </a:t>
            </a:r>
            <a:r>
              <a:rPr sz="2700" lang="en-US">
                <a:solidFill>
                  <a:srgbClr val="3399FF"/>
                </a:solidFill>
              </a:rPr>
              <a:t>bank </a:t>
            </a:r>
            <a:r>
              <a:rPr sz="2700" lang="en-US">
                <a:solidFill>
                  <a:srgbClr val="3399FF"/>
                </a:solidFill>
              </a:rPr>
              <a:t>in </a:t>
            </a:r>
            <a:r>
              <a:rPr sz="2700" lang="en-US">
                <a:solidFill>
                  <a:srgbClr val="3399FF"/>
                </a:solidFill>
              </a:rPr>
              <a:t>india</a:t>
            </a:r>
            <a:r>
              <a:rPr sz="2700" lang="en-US">
                <a:solidFill>
                  <a:srgbClr val="3399FF"/>
                </a:solidFill>
              </a:rPr>
              <a:t>.</a:t>
            </a:r>
            <a:r>
              <a:rPr sz="2700" lang="en-US">
                <a:solidFill>
                  <a:srgbClr val="3399FF"/>
                </a:solidFill>
              </a:rPr>
              <a:t>T</a:t>
            </a:r>
            <a:r>
              <a:rPr sz="2700" lang="en-US">
                <a:solidFill>
                  <a:srgbClr val="3399FF"/>
                </a:solidFill>
              </a:rPr>
              <a:t>o</a:t>
            </a:r>
            <a:r>
              <a:rPr sz="2700" lang="en-US">
                <a:solidFill>
                  <a:srgbClr val="3399FF"/>
                </a:solidFill>
              </a:rPr>
              <a:t> </a:t>
            </a:r>
            <a:r>
              <a:rPr sz="2700" lang="en-US">
                <a:solidFill>
                  <a:srgbClr val="3399FF"/>
                </a:solidFill>
              </a:rPr>
              <a:t>e</a:t>
            </a:r>
            <a:r>
              <a:rPr sz="2700" lang="en-US">
                <a:solidFill>
                  <a:srgbClr val="3399FF"/>
                </a:solidFill>
              </a:rPr>
              <a:t>v</a:t>
            </a:r>
            <a:r>
              <a:rPr sz="2700" lang="en-US">
                <a:solidFill>
                  <a:srgbClr val="3399FF"/>
                </a:solidFill>
              </a:rPr>
              <a:t>o</a:t>
            </a:r>
            <a:r>
              <a:rPr sz="2700" lang="en-US">
                <a:solidFill>
                  <a:srgbClr val="3399FF"/>
                </a:solidFill>
              </a:rPr>
              <a:t>l</a:t>
            </a:r>
            <a:r>
              <a:rPr sz="2700" lang="en-US">
                <a:solidFill>
                  <a:srgbClr val="3399FF"/>
                </a:solidFill>
              </a:rPr>
              <a:t>u</a:t>
            </a:r>
            <a:r>
              <a:rPr sz="2700" lang="en-US">
                <a:solidFill>
                  <a:srgbClr val="3399FF"/>
                </a:solidFill>
              </a:rPr>
              <a:t>te </a:t>
            </a:r>
            <a:r>
              <a:rPr sz="2700" lang="en-US">
                <a:solidFill>
                  <a:srgbClr val="3399FF"/>
                </a:solidFill>
              </a:rPr>
              <a:t>the </a:t>
            </a:r>
            <a:r>
              <a:rPr sz="2700" lang="en-US">
                <a:solidFill>
                  <a:srgbClr val="3399FF"/>
                </a:solidFill>
              </a:rPr>
              <a:t>r</a:t>
            </a:r>
            <a:r>
              <a:rPr sz="2700" lang="en-US">
                <a:solidFill>
                  <a:srgbClr val="3399FF"/>
                </a:solidFill>
              </a:rPr>
              <a:t>i</a:t>
            </a:r>
            <a:r>
              <a:rPr sz="2700" lang="en-US">
                <a:solidFill>
                  <a:srgbClr val="3399FF"/>
                </a:solidFill>
              </a:rPr>
              <a:t>s</a:t>
            </a:r>
            <a:r>
              <a:rPr sz="2700" lang="en-US">
                <a:solidFill>
                  <a:srgbClr val="3399FF"/>
                </a:solidFill>
              </a:rPr>
              <a:t>k</a:t>
            </a:r>
            <a:r>
              <a:rPr sz="2700" lang="en-US">
                <a:solidFill>
                  <a:srgbClr val="3399FF"/>
                </a:solidFill>
              </a:rPr>
              <a:t> </a:t>
            </a:r>
            <a:r>
              <a:rPr sz="2700" lang="en-US">
                <a:solidFill>
                  <a:srgbClr val="3399FF"/>
                </a:solidFill>
              </a:rPr>
              <a:t>E</a:t>
            </a:r>
            <a:r>
              <a:rPr sz="2700" lang="en-US">
                <a:solidFill>
                  <a:srgbClr val="3399FF"/>
                </a:solidFill>
              </a:rPr>
              <a:t>x</a:t>
            </a:r>
            <a:r>
              <a:rPr sz="2700" lang="en-US">
                <a:solidFill>
                  <a:srgbClr val="3399FF"/>
                </a:solidFill>
              </a:rPr>
              <a:t>p</a:t>
            </a:r>
            <a:r>
              <a:rPr sz="2700" lang="en-US">
                <a:solidFill>
                  <a:srgbClr val="3399FF"/>
                </a:solidFill>
              </a:rPr>
              <a:t>o</a:t>
            </a:r>
            <a:r>
              <a:rPr sz="2700" lang="en-US">
                <a:solidFill>
                  <a:srgbClr val="3399FF"/>
                </a:solidFill>
              </a:rPr>
              <a:t>sure </a:t>
            </a:r>
            <a:r>
              <a:rPr sz="2700" lang="en-US">
                <a:solidFill>
                  <a:srgbClr val="3399FF"/>
                </a:solidFill>
              </a:rPr>
              <a:t>o</a:t>
            </a:r>
            <a:r>
              <a:rPr sz="2700" lang="en-US">
                <a:solidFill>
                  <a:srgbClr val="3399FF"/>
                </a:solidFill>
              </a:rPr>
              <a:t>f</a:t>
            </a:r>
            <a:r>
              <a:rPr sz="2700" lang="en-US">
                <a:solidFill>
                  <a:srgbClr val="3399FF"/>
                </a:solidFill>
              </a:rPr>
              <a:t> </a:t>
            </a:r>
            <a:r>
              <a:rPr sz="2700" lang="en-US">
                <a:solidFill>
                  <a:srgbClr val="3399FF"/>
                </a:solidFill>
              </a:rPr>
              <a:t>b</a:t>
            </a:r>
            <a:r>
              <a:rPr sz="2700" lang="en-US">
                <a:solidFill>
                  <a:srgbClr val="3399FF"/>
                </a:solidFill>
              </a:rPr>
              <a:t>a</a:t>
            </a:r>
            <a:r>
              <a:rPr sz="2700" lang="en-US">
                <a:solidFill>
                  <a:srgbClr val="3399FF"/>
                </a:solidFill>
              </a:rPr>
              <a:t>n</a:t>
            </a:r>
            <a:r>
              <a:rPr sz="2700" lang="en-US">
                <a:solidFill>
                  <a:srgbClr val="3399FF"/>
                </a:solidFill>
              </a:rPr>
              <a:t>k</a:t>
            </a:r>
            <a:r>
              <a:rPr sz="2700" lang="en-US">
                <a:solidFill>
                  <a:srgbClr val="3399FF"/>
                </a:solidFill>
              </a:rPr>
              <a:t> </a:t>
            </a:r>
            <a:r>
              <a:rPr sz="2700" lang="en-US">
                <a:solidFill>
                  <a:srgbClr val="3399FF"/>
                </a:solidFill>
              </a:rPr>
              <a:t>i</a:t>
            </a:r>
            <a:r>
              <a:rPr sz="2700" lang="en-US">
                <a:solidFill>
                  <a:srgbClr val="3399FF"/>
                </a:solidFill>
              </a:rPr>
              <a:t>n</a:t>
            </a:r>
            <a:r>
              <a:rPr sz="2700" lang="en-US">
                <a:solidFill>
                  <a:srgbClr val="3399FF"/>
                </a:solidFill>
              </a:rPr>
              <a:t> </a:t>
            </a:r>
            <a:r>
              <a:rPr sz="2700" lang="en-US">
                <a:solidFill>
                  <a:srgbClr val="3399FF"/>
                </a:solidFill>
              </a:rPr>
              <a:t>l</a:t>
            </a:r>
            <a:r>
              <a:rPr sz="2700" lang="en-US">
                <a:solidFill>
                  <a:srgbClr val="3399FF"/>
                </a:solidFill>
              </a:rPr>
              <a:t>a</a:t>
            </a:r>
            <a:r>
              <a:rPr sz="2700" lang="en-US">
                <a:solidFill>
                  <a:srgbClr val="3399FF"/>
                </a:solidFill>
              </a:rPr>
              <a:t>s</a:t>
            </a:r>
            <a:r>
              <a:rPr sz="2700" lang="en-US">
                <a:solidFill>
                  <a:srgbClr val="3399FF"/>
                </a:solidFill>
              </a:rPr>
              <a:t>t</a:t>
            </a:r>
            <a:r>
              <a:rPr sz="2700" lang="en-US">
                <a:solidFill>
                  <a:srgbClr val="3399FF"/>
                </a:solidFill>
              </a:rPr>
              <a:t> </a:t>
            </a:r>
            <a:r>
              <a:rPr sz="2700" lang="en-US">
                <a:solidFill>
                  <a:srgbClr val="3399FF"/>
                </a:solidFill>
              </a:rPr>
              <a:t>5</a:t>
            </a:r>
            <a:r>
              <a:rPr sz="2700" lang="en-US">
                <a:solidFill>
                  <a:srgbClr val="3399FF"/>
                </a:solidFill>
              </a:rPr>
              <a:t> </a:t>
            </a:r>
            <a:r>
              <a:rPr sz="2700" lang="en-US">
                <a:solidFill>
                  <a:srgbClr val="3399FF"/>
                </a:solidFill>
              </a:rPr>
              <a:t>y</a:t>
            </a:r>
            <a:r>
              <a:rPr sz="2700" lang="en-US">
                <a:solidFill>
                  <a:srgbClr val="3399FF"/>
                </a:solidFill>
              </a:rPr>
              <a:t>e</a:t>
            </a:r>
            <a:r>
              <a:rPr sz="2700" lang="en-US">
                <a:solidFill>
                  <a:srgbClr val="3399FF"/>
                </a:solidFill>
              </a:rPr>
              <a:t>a</a:t>
            </a:r>
            <a:r>
              <a:rPr sz="2700" lang="en-US">
                <a:solidFill>
                  <a:srgbClr val="3399FF"/>
                </a:solidFill>
              </a:rPr>
              <a:t>r</a:t>
            </a:r>
            <a:r>
              <a:rPr sz="2700" lang="en-US">
                <a:solidFill>
                  <a:srgbClr val="3399FF"/>
                </a:solidFill>
              </a:rPr>
              <a:t>s</a:t>
            </a:r>
            <a:r>
              <a:rPr sz="2700" lang="en-US">
                <a:solidFill>
                  <a:srgbClr val="3399FF"/>
                </a:solidFill>
              </a:rPr>
              <a:t> </a:t>
            </a:r>
            <a:r>
              <a:rPr sz="2700" lang="en-US">
                <a:solidFill>
                  <a:srgbClr val="3399FF"/>
                </a:solidFill>
              </a:rPr>
              <a:t>a</a:t>
            </a:r>
            <a:r>
              <a:rPr sz="2700" lang="en-US">
                <a:solidFill>
                  <a:srgbClr val="3399FF"/>
                </a:solidFill>
              </a:rPr>
              <a:t>n</a:t>
            </a:r>
            <a:r>
              <a:rPr sz="2700" lang="en-US">
                <a:solidFill>
                  <a:srgbClr val="3399FF"/>
                </a:solidFill>
              </a:rPr>
              <a:t>d</a:t>
            </a:r>
            <a:r>
              <a:rPr sz="2700" lang="en-US">
                <a:solidFill>
                  <a:srgbClr val="3399FF"/>
                </a:solidFill>
              </a:rPr>
              <a:t> </a:t>
            </a:r>
            <a:r>
              <a:rPr sz="2700" lang="en-US">
                <a:solidFill>
                  <a:srgbClr val="3399FF"/>
                </a:solidFill>
              </a:rPr>
              <a:t>p</a:t>
            </a:r>
            <a:r>
              <a:rPr sz="2700" lang="en-US">
                <a:solidFill>
                  <a:srgbClr val="3399FF"/>
                </a:solidFill>
              </a:rPr>
              <a:t>r</a:t>
            </a:r>
            <a:r>
              <a:rPr sz="2700" lang="en-US">
                <a:solidFill>
                  <a:srgbClr val="3399FF"/>
                </a:solidFill>
              </a:rPr>
              <a:t>e</a:t>
            </a:r>
            <a:r>
              <a:rPr sz="2700" lang="en-US">
                <a:solidFill>
                  <a:srgbClr val="3399FF"/>
                </a:solidFill>
              </a:rPr>
              <a:t>d</a:t>
            </a:r>
            <a:r>
              <a:rPr sz="2700" lang="en-US">
                <a:solidFill>
                  <a:srgbClr val="3399FF"/>
                </a:solidFill>
              </a:rPr>
              <a:t>ict </a:t>
            </a:r>
            <a:r>
              <a:rPr sz="2700" lang="en-US">
                <a:solidFill>
                  <a:srgbClr val="3399FF"/>
                </a:solidFill>
              </a:rPr>
              <a:t>t</a:t>
            </a:r>
            <a:r>
              <a:rPr sz="2700" lang="en-US">
                <a:solidFill>
                  <a:srgbClr val="3399FF"/>
                </a:solidFill>
              </a:rPr>
              <a:t>h</a:t>
            </a:r>
            <a:r>
              <a:rPr sz="2700" lang="en-US">
                <a:solidFill>
                  <a:srgbClr val="3399FF"/>
                </a:solidFill>
              </a:rPr>
              <a:t>e</a:t>
            </a:r>
            <a:r>
              <a:rPr sz="2700" lang="en-US">
                <a:solidFill>
                  <a:srgbClr val="3399FF"/>
                </a:solidFill>
              </a:rPr>
              <a:t> </a:t>
            </a:r>
            <a:r>
              <a:rPr sz="2700" lang="en-US">
                <a:solidFill>
                  <a:srgbClr val="3399FF"/>
                </a:solidFill>
              </a:rPr>
              <a:t>f</a:t>
            </a:r>
            <a:r>
              <a:rPr sz="2700" lang="en-US">
                <a:solidFill>
                  <a:srgbClr val="3399FF"/>
                </a:solidFill>
              </a:rPr>
              <a:t>u</a:t>
            </a:r>
            <a:r>
              <a:rPr sz="2700" lang="en-US">
                <a:solidFill>
                  <a:srgbClr val="3399FF"/>
                </a:solidFill>
              </a:rPr>
              <a:t>ture </a:t>
            </a:r>
            <a:r>
              <a:rPr sz="2700" lang="en-US">
                <a:solidFill>
                  <a:srgbClr val="3399FF"/>
                </a:solidFill>
              </a:rPr>
              <a:t>performance </a:t>
            </a:r>
            <a:r>
              <a:rPr sz="2700" lang="en-US">
                <a:solidFill>
                  <a:srgbClr val="3399FF"/>
                </a:solidFill>
              </a:rPr>
              <a:t>o</a:t>
            </a:r>
            <a:r>
              <a:rPr sz="2700" lang="en-US">
                <a:solidFill>
                  <a:srgbClr val="3399FF"/>
                </a:solidFill>
              </a:rPr>
              <a:t>f</a:t>
            </a:r>
            <a:r>
              <a:rPr sz="2700" lang="en-US">
                <a:solidFill>
                  <a:srgbClr val="3399FF"/>
                </a:solidFill>
              </a:rPr>
              <a:t> </a:t>
            </a:r>
            <a:r>
              <a:rPr sz="2700" lang="en-US">
                <a:solidFill>
                  <a:srgbClr val="3399FF"/>
                </a:solidFill>
              </a:rPr>
              <a:t>t</a:t>
            </a:r>
            <a:r>
              <a:rPr sz="2700" lang="en-US">
                <a:solidFill>
                  <a:srgbClr val="3399FF"/>
                </a:solidFill>
              </a:rPr>
              <a:t>h</a:t>
            </a:r>
            <a:r>
              <a:rPr sz="2700" lang="en-US">
                <a:solidFill>
                  <a:srgbClr val="3399FF"/>
                </a:solidFill>
              </a:rPr>
              <a:t>e</a:t>
            </a:r>
            <a:r>
              <a:rPr sz="2700" lang="en-US">
                <a:solidFill>
                  <a:srgbClr val="3399FF"/>
                </a:solidFill>
              </a:rPr>
              <a:t> </a:t>
            </a:r>
            <a:r>
              <a:rPr sz="2700" lang="en-US">
                <a:solidFill>
                  <a:srgbClr val="3399FF"/>
                </a:solidFill>
              </a:rPr>
              <a:t>b</a:t>
            </a:r>
            <a:r>
              <a:rPr sz="2700" lang="en-US">
                <a:solidFill>
                  <a:srgbClr val="3399FF"/>
                </a:solidFill>
              </a:rPr>
              <a:t>a</a:t>
            </a:r>
            <a:r>
              <a:rPr sz="2700" lang="en-US">
                <a:solidFill>
                  <a:srgbClr val="3399FF"/>
                </a:solidFill>
              </a:rPr>
              <a:t>n</a:t>
            </a:r>
            <a:r>
              <a:rPr sz="2700" lang="en-US">
                <a:solidFill>
                  <a:srgbClr val="3399FF"/>
                </a:solidFill>
              </a:rPr>
              <a:t>k</a:t>
            </a:r>
            <a:r>
              <a:rPr sz="2700" lang="en-US">
                <a:solidFill>
                  <a:srgbClr val="3399FF"/>
                </a:solidFill>
              </a:rPr>
              <a:t>.</a:t>
            </a:r>
            <a:endParaRPr sz="2700" lang="en-IN">
              <a:solidFill>
                <a:srgbClr val="000000"/>
              </a:solidFill>
            </a:endParaRPr>
          </a:p>
          <a:p>
            <a:r>
              <a:rPr sz="2700" lang="en-US">
                <a:solidFill>
                  <a:srgbClr val="000000"/>
                </a:solidFill>
              </a:rPr>
              <a:t>M</a:t>
            </a:r>
            <a:r>
              <a:rPr sz="2700" lang="en-US">
                <a:solidFill>
                  <a:srgbClr val="000000"/>
                </a:solidFill>
              </a:rPr>
              <a:t>i</a:t>
            </a:r>
            <a:r>
              <a:rPr sz="2700" lang="en-US">
                <a:solidFill>
                  <a:srgbClr val="000000"/>
                </a:solidFill>
              </a:rPr>
              <a:t>s</a:t>
            </a:r>
            <a:r>
              <a:rPr sz="2700" lang="en-US">
                <a:solidFill>
                  <a:srgbClr val="000000"/>
                </a:solidFill>
              </a:rPr>
              <a:t>s</a:t>
            </a:r>
            <a:r>
              <a:rPr sz="2700" lang="en-US">
                <a:solidFill>
                  <a:srgbClr val="000000"/>
                </a:solidFill>
              </a:rPr>
              <a:t>i</a:t>
            </a:r>
            <a:r>
              <a:rPr sz="2700" lang="en-US">
                <a:solidFill>
                  <a:srgbClr val="000000"/>
                </a:solidFill>
              </a:rPr>
              <a:t>o</a:t>
            </a:r>
            <a:r>
              <a:rPr sz="2700" lang="en-US">
                <a:solidFill>
                  <a:srgbClr val="000000"/>
                </a:solidFill>
              </a:rPr>
              <a:t>n </a:t>
            </a:r>
            <a:r>
              <a:rPr sz="2700" lang="en-US">
                <a:solidFill>
                  <a:srgbClr val="000000"/>
                </a:solidFill>
              </a:rPr>
              <a:t>v</a:t>
            </a:r>
            <a:r>
              <a:rPr sz="2700" lang="en-US">
                <a:solidFill>
                  <a:srgbClr val="000000"/>
                </a:solidFill>
              </a:rPr>
              <a:t>a</a:t>
            </a:r>
            <a:r>
              <a:rPr sz="2700" lang="en-US">
                <a:solidFill>
                  <a:srgbClr val="000000"/>
                </a:solidFill>
              </a:rPr>
              <a:t>l</a:t>
            </a:r>
            <a:r>
              <a:rPr sz="2700" lang="en-US">
                <a:solidFill>
                  <a:srgbClr val="000000"/>
                </a:solidFill>
              </a:rPr>
              <a:t>u</a:t>
            </a:r>
            <a:r>
              <a:rPr sz="2700" lang="en-US">
                <a:solidFill>
                  <a:srgbClr val="000000"/>
                </a:solidFill>
              </a:rPr>
              <a:t>e</a:t>
            </a:r>
            <a:r>
              <a:rPr sz="2700" lang="en-US">
                <a:solidFill>
                  <a:srgbClr val="000000"/>
                </a:solidFill>
              </a:rPr>
              <a:t>s</a:t>
            </a:r>
            <a:r>
              <a:rPr sz="2700" lang="en-US">
                <a:solidFill>
                  <a:srgbClr val="000000"/>
                </a:solidFill>
              </a:rPr>
              <a:t>:</a:t>
            </a:r>
            <a:r>
              <a:rPr sz="2700" lang="en-US">
                <a:solidFill>
                  <a:srgbClr val="3399FF"/>
                </a:solidFill>
              </a:rPr>
              <a:t>C</a:t>
            </a:r>
            <a:r>
              <a:rPr sz="2700" lang="en-US">
                <a:solidFill>
                  <a:srgbClr val="3399FF"/>
                </a:solidFill>
              </a:rPr>
              <a:t>u</a:t>
            </a:r>
            <a:r>
              <a:rPr sz="2700" lang="en-US">
                <a:solidFill>
                  <a:srgbClr val="3399FF"/>
                </a:solidFill>
              </a:rPr>
              <a:t>stomer </a:t>
            </a:r>
            <a:r>
              <a:rPr sz="2700" lang="en-US">
                <a:solidFill>
                  <a:srgbClr val="3399FF"/>
                </a:solidFill>
              </a:rPr>
              <a:t>c</a:t>
            </a:r>
            <a:r>
              <a:rPr sz="2700" lang="en-US">
                <a:solidFill>
                  <a:srgbClr val="3399FF"/>
                </a:solidFill>
              </a:rPr>
              <a:t>e</a:t>
            </a:r>
            <a:r>
              <a:rPr sz="2700" lang="en-US">
                <a:solidFill>
                  <a:srgbClr val="3399FF"/>
                </a:solidFill>
              </a:rPr>
              <a:t>n</a:t>
            </a:r>
            <a:r>
              <a:rPr sz="2700" lang="en-US">
                <a:solidFill>
                  <a:srgbClr val="3399FF"/>
                </a:solidFill>
              </a:rPr>
              <a:t>t</a:t>
            </a:r>
            <a:r>
              <a:rPr sz="2700" lang="en-US">
                <a:solidFill>
                  <a:srgbClr val="3399FF"/>
                </a:solidFill>
              </a:rPr>
              <a:t>r</a:t>
            </a:r>
            <a:r>
              <a:rPr sz="2700" lang="en-US">
                <a:solidFill>
                  <a:srgbClr val="3399FF"/>
                </a:solidFill>
              </a:rPr>
              <a:t>i</a:t>
            </a:r>
            <a:r>
              <a:rPr sz="2700" lang="en-US">
                <a:solidFill>
                  <a:srgbClr val="3399FF"/>
                </a:solidFill>
              </a:rPr>
              <a:t>c</a:t>
            </a:r>
            <a:r>
              <a:rPr sz="2700" lang="en-US">
                <a:solidFill>
                  <a:srgbClr val="3399FF"/>
                </a:solidFill>
              </a:rPr>
              <a:t>i</a:t>
            </a:r>
            <a:r>
              <a:rPr sz="2700" lang="en-US">
                <a:solidFill>
                  <a:srgbClr val="3399FF"/>
                </a:solidFill>
              </a:rPr>
              <a:t>t</a:t>
            </a:r>
            <a:r>
              <a:rPr sz="2700" lang="en-US">
                <a:solidFill>
                  <a:srgbClr val="3399FF"/>
                </a:solidFill>
              </a:rPr>
              <a:t>y</a:t>
            </a:r>
            <a:r>
              <a:rPr sz="2700" lang="en-US">
                <a:solidFill>
                  <a:srgbClr val="3399FF"/>
                </a:solidFill>
              </a:rPr>
              <a:t>,</a:t>
            </a:r>
            <a:r>
              <a:rPr sz="2700" lang="en-US">
                <a:solidFill>
                  <a:srgbClr val="3399FF"/>
                </a:solidFill>
              </a:rPr>
              <a:t>E</a:t>
            </a:r>
            <a:r>
              <a:rPr sz="2700" lang="en-US">
                <a:solidFill>
                  <a:srgbClr val="3399FF"/>
                </a:solidFill>
              </a:rPr>
              <a:t>t</a:t>
            </a:r>
            <a:r>
              <a:rPr sz="2700" lang="en-US">
                <a:solidFill>
                  <a:srgbClr val="3399FF"/>
                </a:solidFill>
              </a:rPr>
              <a:t>h</a:t>
            </a:r>
            <a:r>
              <a:rPr sz="2700" lang="en-US">
                <a:solidFill>
                  <a:srgbClr val="3399FF"/>
                </a:solidFill>
              </a:rPr>
              <a:t>i</a:t>
            </a:r>
            <a:r>
              <a:rPr sz="2700" lang="en-US">
                <a:solidFill>
                  <a:srgbClr val="3399FF"/>
                </a:solidFill>
              </a:rPr>
              <a:t>cs</a:t>
            </a:r>
            <a:r>
              <a:rPr sz="2700" lang="en-US">
                <a:solidFill>
                  <a:srgbClr val="3399FF"/>
                </a:solidFill>
              </a:rPr>
              <a:t>,</a:t>
            </a:r>
            <a:r>
              <a:rPr sz="2700" lang="en-US">
                <a:solidFill>
                  <a:srgbClr val="3399FF"/>
                </a:solidFill>
              </a:rPr>
              <a:t>t</a:t>
            </a:r>
            <a:r>
              <a:rPr sz="2700" lang="en-US">
                <a:solidFill>
                  <a:srgbClr val="3399FF"/>
                </a:solidFill>
              </a:rPr>
              <a:t>r</a:t>
            </a:r>
            <a:r>
              <a:rPr sz="2700" lang="en-US">
                <a:solidFill>
                  <a:srgbClr val="3399FF"/>
                </a:solidFill>
              </a:rPr>
              <a:t>a</a:t>
            </a:r>
            <a:r>
              <a:rPr sz="2700" lang="en-US">
                <a:solidFill>
                  <a:srgbClr val="3399FF"/>
                </a:solidFill>
              </a:rPr>
              <a:t>n</a:t>
            </a:r>
            <a:r>
              <a:rPr sz="2700" lang="en-US">
                <a:solidFill>
                  <a:srgbClr val="3399FF"/>
                </a:solidFill>
              </a:rPr>
              <a:t>s</a:t>
            </a:r>
            <a:r>
              <a:rPr sz="2700" lang="en-US">
                <a:solidFill>
                  <a:srgbClr val="3399FF"/>
                </a:solidFill>
              </a:rPr>
              <a:t>p</a:t>
            </a:r>
            <a:r>
              <a:rPr sz="2700" lang="en-US">
                <a:solidFill>
                  <a:srgbClr val="3399FF"/>
                </a:solidFill>
              </a:rPr>
              <a:t>a</a:t>
            </a:r>
            <a:r>
              <a:rPr sz="2700" lang="en-US">
                <a:solidFill>
                  <a:srgbClr val="3399FF"/>
                </a:solidFill>
              </a:rPr>
              <a:t>r</a:t>
            </a:r>
            <a:r>
              <a:rPr sz="2700" lang="en-US">
                <a:solidFill>
                  <a:srgbClr val="3399FF"/>
                </a:solidFill>
              </a:rPr>
              <a:t>e</a:t>
            </a:r>
            <a:r>
              <a:rPr sz="2700" lang="en-US">
                <a:solidFill>
                  <a:srgbClr val="3399FF"/>
                </a:solidFill>
              </a:rPr>
              <a:t>n</a:t>
            </a:r>
            <a:r>
              <a:rPr sz="2700" lang="en-US">
                <a:solidFill>
                  <a:srgbClr val="3399FF"/>
                </a:solidFill>
              </a:rPr>
              <a:t>c</a:t>
            </a:r>
            <a:r>
              <a:rPr sz="2700" lang="en-US">
                <a:solidFill>
                  <a:srgbClr val="3399FF"/>
                </a:solidFill>
              </a:rPr>
              <a:t>y</a:t>
            </a:r>
            <a:r>
              <a:rPr sz="2700" lang="en-US">
                <a:solidFill>
                  <a:srgbClr val="3399FF"/>
                </a:solidFill>
              </a:rPr>
              <a:t>,</a:t>
            </a:r>
            <a:r>
              <a:rPr sz="2700" lang="en-US">
                <a:solidFill>
                  <a:srgbClr val="3399FF"/>
                </a:solidFill>
              </a:rPr>
              <a:t>t</a:t>
            </a:r>
            <a:r>
              <a:rPr sz="2700" lang="en-US">
                <a:solidFill>
                  <a:srgbClr val="3399FF"/>
                </a:solidFill>
              </a:rPr>
              <a:t>e</a:t>
            </a:r>
            <a:r>
              <a:rPr sz="2700" lang="en-US">
                <a:solidFill>
                  <a:srgbClr val="3399FF"/>
                </a:solidFill>
              </a:rPr>
              <a:t>a</a:t>
            </a:r>
            <a:r>
              <a:rPr sz="2700" lang="en-US">
                <a:solidFill>
                  <a:srgbClr val="3399FF"/>
                </a:solidFill>
              </a:rPr>
              <a:t>m</a:t>
            </a:r>
            <a:r>
              <a:rPr sz="2700" lang="en-US">
                <a:solidFill>
                  <a:srgbClr val="3399FF"/>
                </a:solidFill>
              </a:rPr>
              <a:t> </a:t>
            </a:r>
            <a:r>
              <a:rPr sz="2700" lang="en-US">
                <a:solidFill>
                  <a:srgbClr val="3399FF"/>
                </a:solidFill>
              </a:rPr>
              <a:t>w</a:t>
            </a:r>
            <a:r>
              <a:rPr sz="2700" lang="en-US">
                <a:solidFill>
                  <a:srgbClr val="3399FF"/>
                </a:solidFill>
              </a:rPr>
              <a:t>o</a:t>
            </a:r>
            <a:r>
              <a:rPr sz="2700" lang="en-US">
                <a:solidFill>
                  <a:srgbClr val="3399FF"/>
                </a:solidFill>
              </a:rPr>
              <a:t>r</a:t>
            </a:r>
            <a:r>
              <a:rPr sz="2700" lang="en-US">
                <a:solidFill>
                  <a:srgbClr val="3399FF"/>
                </a:solidFill>
              </a:rPr>
              <a:t>k</a:t>
            </a:r>
            <a:r>
              <a:rPr sz="2700" lang="en-US">
                <a:solidFill>
                  <a:srgbClr val="3399FF"/>
                </a:solidFill>
              </a:rPr>
              <a:t> </a:t>
            </a:r>
            <a:r>
              <a:rPr sz="2700" lang="en-US">
                <a:solidFill>
                  <a:srgbClr val="3399FF"/>
                </a:solidFill>
              </a:rPr>
              <a:t>a</a:t>
            </a:r>
            <a:r>
              <a:rPr sz="2700" lang="en-US">
                <a:solidFill>
                  <a:srgbClr val="3399FF"/>
                </a:solidFill>
              </a:rPr>
              <a:t>n</a:t>
            </a:r>
            <a:r>
              <a:rPr sz="2700" lang="en-US">
                <a:solidFill>
                  <a:srgbClr val="3399FF"/>
                </a:solidFill>
              </a:rPr>
              <a:t>d</a:t>
            </a:r>
            <a:r>
              <a:rPr sz="2700" lang="en-US">
                <a:solidFill>
                  <a:srgbClr val="3399FF"/>
                </a:solidFill>
              </a:rPr>
              <a:t> </a:t>
            </a:r>
            <a:r>
              <a:rPr sz="2700" lang="en-US">
                <a:solidFill>
                  <a:srgbClr val="3399FF"/>
                </a:solidFill>
              </a:rPr>
              <a:t>o</a:t>
            </a:r>
            <a:r>
              <a:rPr sz="2700" lang="en-US">
                <a:solidFill>
                  <a:srgbClr val="3399FF"/>
                </a:solidFill>
              </a:rPr>
              <a:t>w</a:t>
            </a:r>
            <a:r>
              <a:rPr sz="2700" lang="en-US">
                <a:solidFill>
                  <a:srgbClr val="3399FF"/>
                </a:solidFill>
              </a:rPr>
              <a:t>n</a:t>
            </a:r>
            <a:r>
              <a:rPr sz="2700" lang="en-US">
                <a:solidFill>
                  <a:srgbClr val="3399FF"/>
                </a:solidFill>
              </a:rPr>
              <a:t>e</a:t>
            </a:r>
            <a:r>
              <a:rPr sz="2700" lang="en-US">
                <a:solidFill>
                  <a:srgbClr val="3399FF"/>
                </a:solidFill>
              </a:rPr>
              <a:t>r</a:t>
            </a:r>
            <a:r>
              <a:rPr sz="2700" lang="en-US">
                <a:solidFill>
                  <a:srgbClr val="3399FF"/>
                </a:solidFill>
              </a:rPr>
              <a:t>ship</a:t>
            </a:r>
            <a:r>
              <a:rPr sz="2700" lang="en-US">
                <a:solidFill>
                  <a:srgbClr val="3399FF"/>
                </a:solidFill>
              </a:rPr>
              <a:t>.</a:t>
            </a:r>
            <a:r>
              <a:rPr sz="2700" lang="en-US">
                <a:solidFill>
                  <a:srgbClr val="3399FF"/>
                </a:solidFill>
              </a:rPr>
              <a:t>T</a:t>
            </a:r>
            <a:r>
              <a:rPr sz="2700" lang="en-US">
                <a:solidFill>
                  <a:srgbClr val="3399FF"/>
                </a:solidFill>
              </a:rPr>
              <a:t>h</a:t>
            </a:r>
            <a:r>
              <a:rPr sz="2700" lang="en-US">
                <a:solidFill>
                  <a:srgbClr val="3399FF"/>
                </a:solidFill>
              </a:rPr>
              <a:t>e</a:t>
            </a:r>
            <a:r>
              <a:rPr sz="2700" lang="en-US">
                <a:solidFill>
                  <a:srgbClr val="3399FF"/>
                </a:solidFill>
              </a:rPr>
              <a:t>s</a:t>
            </a:r>
            <a:r>
              <a:rPr sz="2700" lang="en-US">
                <a:solidFill>
                  <a:srgbClr val="3399FF"/>
                </a:solidFill>
              </a:rPr>
              <a:t>e</a:t>
            </a:r>
            <a:r>
              <a:rPr sz="2700" lang="en-US">
                <a:solidFill>
                  <a:srgbClr val="3399FF"/>
                </a:solidFill>
              </a:rPr>
              <a:t> </a:t>
            </a:r>
            <a:r>
              <a:rPr sz="2700" lang="en-US">
                <a:solidFill>
                  <a:srgbClr val="3399FF"/>
                </a:solidFill>
              </a:rPr>
              <a:t>d</a:t>
            </a:r>
            <a:r>
              <a:rPr sz="2700" lang="en-US">
                <a:solidFill>
                  <a:srgbClr val="3399FF"/>
                </a:solidFill>
              </a:rPr>
              <a:t>e</a:t>
            </a:r>
            <a:r>
              <a:rPr sz="2700" lang="en-US">
                <a:solidFill>
                  <a:srgbClr val="3399FF"/>
                </a:solidFill>
              </a:rPr>
              <a:t>f</a:t>
            </a:r>
            <a:r>
              <a:rPr sz="2700" lang="en-US">
                <a:solidFill>
                  <a:srgbClr val="3399FF"/>
                </a:solidFill>
              </a:rPr>
              <a:t>i</a:t>
            </a:r>
            <a:r>
              <a:rPr sz="2700" lang="en-US">
                <a:solidFill>
                  <a:srgbClr val="3399FF"/>
                </a:solidFill>
              </a:rPr>
              <a:t>n</a:t>
            </a:r>
            <a:r>
              <a:rPr sz="2700" lang="en-US">
                <a:solidFill>
                  <a:srgbClr val="3399FF"/>
                </a:solidFill>
              </a:rPr>
              <a:t>e</a:t>
            </a:r>
            <a:r>
              <a:rPr sz="2700" lang="en-US">
                <a:solidFill>
                  <a:srgbClr val="3399FF"/>
                </a:solidFill>
              </a:rPr>
              <a:t>s </a:t>
            </a:r>
            <a:r>
              <a:rPr sz="2700" lang="en-US">
                <a:solidFill>
                  <a:srgbClr val="3399FF"/>
                </a:solidFill>
              </a:rPr>
              <a:t>t</a:t>
            </a:r>
            <a:r>
              <a:rPr sz="2700" lang="en-US">
                <a:solidFill>
                  <a:srgbClr val="3399FF"/>
                </a:solidFill>
              </a:rPr>
              <a:t>h</a:t>
            </a:r>
            <a:r>
              <a:rPr sz="2700" lang="en-US">
                <a:solidFill>
                  <a:srgbClr val="3399FF"/>
                </a:solidFill>
              </a:rPr>
              <a:t>e</a:t>
            </a:r>
            <a:r>
              <a:rPr sz="2700" lang="en-US">
                <a:solidFill>
                  <a:srgbClr val="3399FF"/>
                </a:solidFill>
              </a:rPr>
              <a:t> </a:t>
            </a:r>
            <a:r>
              <a:rPr sz="2700" lang="en-US">
                <a:solidFill>
                  <a:srgbClr val="3399FF"/>
                </a:solidFill>
              </a:rPr>
              <a:t>m</a:t>
            </a:r>
            <a:r>
              <a:rPr sz="2700" lang="en-US">
                <a:solidFill>
                  <a:srgbClr val="3399FF"/>
                </a:solidFill>
              </a:rPr>
              <a:t>a</a:t>
            </a:r>
            <a:r>
              <a:rPr sz="2700" lang="en-US">
                <a:solidFill>
                  <a:srgbClr val="3399FF"/>
                </a:solidFill>
              </a:rPr>
              <a:t>t</a:t>
            </a:r>
            <a:r>
              <a:rPr sz="2700" lang="en-US">
                <a:solidFill>
                  <a:srgbClr val="3399FF"/>
                </a:solidFill>
              </a:rPr>
              <a:t>t</a:t>
            </a:r>
            <a:r>
              <a:rPr sz="2700" lang="en-US">
                <a:solidFill>
                  <a:srgbClr val="3399FF"/>
                </a:solidFill>
              </a:rPr>
              <a:t>e</a:t>
            </a:r>
            <a:r>
              <a:rPr sz="2700" lang="en-US">
                <a:solidFill>
                  <a:srgbClr val="3399FF"/>
                </a:solidFill>
              </a:rPr>
              <a:t>r</a:t>
            </a:r>
            <a:r>
              <a:rPr sz="2700" lang="en-US">
                <a:solidFill>
                  <a:srgbClr val="3399FF"/>
                </a:solidFill>
              </a:rPr>
              <a:t> </a:t>
            </a:r>
            <a:r>
              <a:rPr sz="2700" lang="en-US">
                <a:solidFill>
                  <a:srgbClr val="3399FF"/>
                </a:solidFill>
              </a:rPr>
              <a:t>i</a:t>
            </a:r>
            <a:r>
              <a:rPr sz="2700" lang="en-US">
                <a:solidFill>
                  <a:srgbClr val="3399FF"/>
                </a:solidFill>
              </a:rPr>
              <a:t>n</a:t>
            </a:r>
            <a:r>
              <a:rPr sz="2700" lang="en-US">
                <a:solidFill>
                  <a:srgbClr val="3399FF"/>
                </a:solidFill>
              </a:rPr>
              <a:t> </a:t>
            </a:r>
            <a:r>
              <a:rPr sz="2700" lang="en-US">
                <a:solidFill>
                  <a:srgbClr val="3399FF"/>
                </a:solidFill>
              </a:rPr>
              <a:t>w</a:t>
            </a:r>
            <a:r>
              <a:rPr sz="2700" lang="en-US">
                <a:solidFill>
                  <a:srgbClr val="3399FF"/>
                </a:solidFill>
              </a:rPr>
              <a:t>h</a:t>
            </a:r>
            <a:r>
              <a:rPr sz="2700" lang="en-US">
                <a:solidFill>
                  <a:srgbClr val="3399FF"/>
                </a:solidFill>
              </a:rPr>
              <a:t>i</a:t>
            </a:r>
            <a:r>
              <a:rPr sz="2700" lang="en-US">
                <a:solidFill>
                  <a:srgbClr val="3399FF"/>
                </a:solidFill>
              </a:rPr>
              <a:t>c</a:t>
            </a:r>
            <a:r>
              <a:rPr sz="2700" lang="en-US">
                <a:solidFill>
                  <a:srgbClr val="3399FF"/>
                </a:solidFill>
              </a:rPr>
              <a:t>h </a:t>
            </a:r>
            <a:r>
              <a:rPr sz="2700" lang="en-US">
                <a:solidFill>
                  <a:srgbClr val="3399FF"/>
                </a:solidFill>
              </a:rPr>
              <a:t>w</a:t>
            </a:r>
            <a:r>
              <a:rPr sz="2700" lang="en-US">
                <a:solidFill>
                  <a:srgbClr val="3399FF"/>
                </a:solidFill>
              </a:rPr>
              <a:t>e</a:t>
            </a:r>
            <a:r>
              <a:rPr sz="2700" lang="en-US">
                <a:solidFill>
                  <a:srgbClr val="3399FF"/>
                </a:solidFill>
              </a:rPr>
              <a:t> </a:t>
            </a:r>
            <a:r>
              <a:rPr sz="2700" lang="en-US">
                <a:solidFill>
                  <a:srgbClr val="3399FF"/>
                </a:solidFill>
              </a:rPr>
              <a:t>d</a:t>
            </a:r>
            <a:r>
              <a:rPr sz="2700" lang="en-US">
                <a:solidFill>
                  <a:srgbClr val="3399FF"/>
                </a:solidFill>
              </a:rPr>
              <a:t>e</a:t>
            </a:r>
            <a:r>
              <a:rPr sz="2700" lang="en-US">
                <a:solidFill>
                  <a:srgbClr val="3399FF"/>
                </a:solidFill>
              </a:rPr>
              <a:t>a</a:t>
            </a:r>
            <a:r>
              <a:rPr sz="2700" lang="en-US">
                <a:solidFill>
                  <a:srgbClr val="3399FF"/>
                </a:solidFill>
              </a:rPr>
              <a:t>l </a:t>
            </a:r>
            <a:r>
              <a:rPr sz="2700" lang="en-US">
                <a:solidFill>
                  <a:srgbClr val="3399FF"/>
                </a:solidFill>
              </a:rPr>
              <a:t>w</a:t>
            </a:r>
            <a:r>
              <a:rPr sz="2700" lang="en-US">
                <a:solidFill>
                  <a:srgbClr val="3399FF"/>
                </a:solidFill>
              </a:rPr>
              <a:t>i</a:t>
            </a:r>
            <a:r>
              <a:rPr sz="2700" lang="en-US">
                <a:solidFill>
                  <a:srgbClr val="3399FF"/>
                </a:solidFill>
              </a:rPr>
              <a:t>t</a:t>
            </a:r>
            <a:r>
              <a:rPr sz="2700" lang="en-US">
                <a:solidFill>
                  <a:srgbClr val="3399FF"/>
                </a:solidFill>
              </a:rPr>
              <a:t>h</a:t>
            </a:r>
            <a:r>
              <a:rPr sz="2700" lang="en-US">
                <a:solidFill>
                  <a:srgbClr val="3399FF"/>
                </a:solidFill>
              </a:rPr>
              <a:t> </a:t>
            </a:r>
            <a:r>
              <a:rPr sz="2700" lang="en-US">
                <a:solidFill>
                  <a:srgbClr val="3399FF"/>
                </a:solidFill>
              </a:rPr>
              <a:t>v</a:t>
            </a:r>
            <a:r>
              <a:rPr sz="2700" lang="en-US">
                <a:solidFill>
                  <a:srgbClr val="3399FF"/>
                </a:solidFill>
              </a:rPr>
              <a:t>a</a:t>
            </a:r>
            <a:r>
              <a:rPr sz="2700" lang="en-US">
                <a:solidFill>
                  <a:srgbClr val="3399FF"/>
                </a:solidFill>
              </a:rPr>
              <a:t>r</a:t>
            </a:r>
            <a:r>
              <a:rPr sz="2700" lang="en-US">
                <a:solidFill>
                  <a:srgbClr val="3399FF"/>
                </a:solidFill>
              </a:rPr>
              <a:t>i</a:t>
            </a:r>
            <a:r>
              <a:rPr sz="2700" lang="en-US">
                <a:solidFill>
                  <a:srgbClr val="3399FF"/>
                </a:solidFill>
              </a:rPr>
              <a:t>o</a:t>
            </a:r>
            <a:r>
              <a:rPr sz="2700" lang="en-US">
                <a:solidFill>
                  <a:srgbClr val="3399FF"/>
                </a:solidFill>
              </a:rPr>
              <a:t>us </a:t>
            </a:r>
            <a:r>
              <a:rPr sz="2700" lang="en-US">
                <a:solidFill>
                  <a:srgbClr val="3399FF"/>
                </a:solidFill>
              </a:rPr>
              <a:t>s</a:t>
            </a:r>
            <a:r>
              <a:rPr sz="2700" lang="en-US">
                <a:solidFill>
                  <a:srgbClr val="3399FF"/>
                </a:solidFill>
              </a:rPr>
              <a:t>t</a:t>
            </a:r>
            <a:r>
              <a:rPr sz="2700" lang="en-US">
                <a:solidFill>
                  <a:srgbClr val="3399FF"/>
                </a:solidFill>
              </a:rPr>
              <a:t>a</a:t>
            </a:r>
            <a:r>
              <a:rPr sz="2700" lang="en-US">
                <a:solidFill>
                  <a:srgbClr val="3399FF"/>
                </a:solidFill>
              </a:rPr>
              <a:t>k</a:t>
            </a:r>
            <a:r>
              <a:rPr sz="2700" lang="en-US">
                <a:solidFill>
                  <a:srgbClr val="3399FF"/>
                </a:solidFill>
              </a:rPr>
              <a:t>e</a:t>
            </a:r>
            <a:r>
              <a:rPr sz="2700" lang="en-US">
                <a:solidFill>
                  <a:srgbClr val="3399FF"/>
                </a:solidFill>
              </a:rPr>
              <a:t>h</a:t>
            </a:r>
            <a:r>
              <a:rPr sz="2700" lang="en-US">
                <a:solidFill>
                  <a:srgbClr val="3399FF"/>
                </a:solidFill>
              </a:rPr>
              <a:t>o</a:t>
            </a:r>
            <a:r>
              <a:rPr sz="2700" lang="en-US">
                <a:solidFill>
                  <a:srgbClr val="3399FF"/>
                </a:solidFill>
              </a:rPr>
              <a:t>lders </a:t>
            </a:r>
            <a:r>
              <a:rPr sz="2700" lang="en-US">
                <a:solidFill>
                  <a:srgbClr val="3399FF"/>
                </a:solidFill>
              </a:rPr>
              <a:t>a</a:t>
            </a:r>
            <a:r>
              <a:rPr sz="2700" lang="en-US">
                <a:solidFill>
                  <a:srgbClr val="3399FF"/>
                </a:solidFill>
              </a:rPr>
              <a:t>n</a:t>
            </a:r>
            <a:r>
              <a:rPr sz="2700" lang="en-US">
                <a:solidFill>
                  <a:srgbClr val="3399FF"/>
                </a:solidFill>
              </a:rPr>
              <a:t>d</a:t>
            </a:r>
            <a:r>
              <a:rPr sz="2700" lang="en-US">
                <a:solidFill>
                  <a:srgbClr val="3399FF"/>
                </a:solidFill>
              </a:rPr>
              <a:t> </a:t>
            </a:r>
            <a:r>
              <a:rPr sz="2700" lang="en-US">
                <a:solidFill>
                  <a:srgbClr val="3399FF"/>
                </a:solidFill>
              </a:rPr>
              <a:t>o</a:t>
            </a:r>
            <a:r>
              <a:rPr sz="2700" lang="en-US">
                <a:solidFill>
                  <a:srgbClr val="3399FF"/>
                </a:solidFill>
              </a:rPr>
              <a:t>u</a:t>
            </a:r>
            <a:r>
              <a:rPr sz="2700" lang="en-US">
                <a:solidFill>
                  <a:srgbClr val="3399FF"/>
                </a:solidFill>
              </a:rPr>
              <a:t>t</a:t>
            </a:r>
            <a:r>
              <a:rPr sz="2700" lang="en-US">
                <a:solidFill>
                  <a:srgbClr val="3399FF"/>
                </a:solidFill>
              </a:rPr>
              <a:t>l</a:t>
            </a:r>
            <a:r>
              <a:rPr sz="2700" lang="en-US">
                <a:solidFill>
                  <a:srgbClr val="3399FF"/>
                </a:solidFill>
              </a:rPr>
              <a:t>i</a:t>
            </a:r>
            <a:r>
              <a:rPr sz="2700" lang="en-US">
                <a:solidFill>
                  <a:srgbClr val="3399FF"/>
                </a:solidFill>
              </a:rPr>
              <a:t>n</a:t>
            </a:r>
            <a:r>
              <a:rPr sz="2700" lang="en-US">
                <a:solidFill>
                  <a:srgbClr val="3399FF"/>
                </a:solidFill>
              </a:rPr>
              <a:t>e</a:t>
            </a:r>
            <a:r>
              <a:rPr sz="2700" lang="en-US">
                <a:solidFill>
                  <a:srgbClr val="3399FF"/>
                </a:solidFill>
              </a:rPr>
              <a:t>d</a:t>
            </a:r>
            <a:r>
              <a:rPr sz="2700" lang="en-US">
                <a:solidFill>
                  <a:srgbClr val="3399FF"/>
                </a:solidFill>
              </a:rPr>
              <a:t>.</a:t>
            </a:r>
            <a:endParaRPr sz="2700" lang="en-IN">
              <a:solidFill>
                <a:srgbClr val="000000"/>
              </a:solidFill>
            </a:endParaRPr>
          </a:p>
          <a:p>
            <a:endParaRPr sz="2800" lang="en-IN">
              <a:solidFill>
                <a:srgbClr val="00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spd="slow" p14:dur="1000">
        <p:extLst>
          <p:ext uri="http://mobile.wps.com/transition/2016/1">
            <p:transition val="wps_appear_l_1000"/>
          </p:ext>
        </p:extLst>
      </p:transition>
    </mc:Choice>
    <mc:Fallback>
      <p:transition spd="slow">
        <p:fade/>
      </p:transition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 id="14">
                            <p:stCondLst>
                              <p:cond delay="1500"/>
                            </p:stCondLst>
                            <p:childTnLst>
                              <p:par>
                                <p:cTn fill="hold" grpId="0" id="15" nodeType="after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dur="500" id="17"/>
                                        <p:tgtEl>
                                          <p:spTgt spid="10486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60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4" name="图片 5"/>
          <p:cNvPicPr>
            <a:picLocks noChangeAspect="1"/>
          </p:cNvPicPr>
          <p:nvPr/>
        </p:nvPicPr>
        <p:blipFill rotWithShape="1">
          <a:blip xmlns:r="http://schemas.openxmlformats.org/officeDocument/2006/relationships" r:embed="rId1" cstate="print"/>
          <a:srcRect l="8133" r="5703" b="26169"/>
          <a:stretch>
            <a:fillRect/>
          </a:stretch>
        </p:blipFill>
        <p:spPr>
          <a:xfrm>
            <a:off x="-812131" y="-458055"/>
            <a:ext cx="2580773" cy="2883273"/>
          </a:xfrm>
          <a:prstGeom prst="rect"/>
        </p:spPr>
      </p:pic>
      <p:pic>
        <p:nvPicPr>
          <p:cNvPr id="2097165" name="图片 6"/>
          <p:cNvPicPr>
            <a:picLocks noChangeAspect="1"/>
          </p:cNvPicPr>
          <p:nvPr/>
        </p:nvPicPr>
        <p:blipFill rotWithShape="1">
          <a:blip xmlns:r="http://schemas.openxmlformats.org/officeDocument/2006/relationships" r:embed="rId1" cstate="print"/>
          <a:srcRect l="8133" r="5703" b="26169"/>
          <a:stretch>
            <a:fillRect/>
          </a:stretch>
        </p:blipFill>
        <p:spPr>
          <a:xfrm rot="16200000" flipH="1">
            <a:off x="6653074" y="4139790"/>
            <a:ext cx="3120042" cy="3485751"/>
          </a:xfrm>
          <a:prstGeom prst="rect"/>
        </p:spPr>
      </p:pic>
      <p:sp>
        <p:nvSpPr>
          <p:cNvPr id="1048609" name="矩形 14"/>
          <p:cNvSpPr/>
          <p:nvPr/>
        </p:nvSpPr>
        <p:spPr>
          <a:xfrm>
            <a:off x="1073604" y="-791935"/>
            <a:ext cx="934810" cy="1379764"/>
          </a:xfrm>
          <a:prstGeom prst="rect"/>
          <a:solidFill>
            <a:srgbClr val="01B5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lang="zh-C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48610" name="矩形 15"/>
          <p:cNvSpPr/>
          <p:nvPr/>
        </p:nvSpPr>
        <p:spPr>
          <a:xfrm>
            <a:off x="2151287" y="-791935"/>
            <a:ext cx="934810" cy="1379764"/>
          </a:xfrm>
          <a:prstGeom prst="rect"/>
          <a:solidFill>
            <a:srgbClr val="086D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lang="zh-C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48611" name="文本框 34"/>
          <p:cNvSpPr txBox="1"/>
          <p:nvPr/>
        </p:nvSpPr>
        <p:spPr>
          <a:xfrm>
            <a:off x="1964010" y="1392274"/>
            <a:ext cx="137160" cy="802639"/>
          </a:xfrm>
          <a:prstGeom prst="rect"/>
          <a:noFill/>
        </p:spPr>
        <p:txBody>
          <a:bodyPr rtlCol="0" wrap="none">
            <a:spAutoFit/>
          </a:bodyPr>
          <a:p>
            <a:endParaRPr altLang="zh-CN" b="1" dirty="0" sz="4000" lang="en-US">
              <a:gradFill>
                <a:gsLst>
                  <a:gs pos="0">
                    <a:srgbClr val="51C7F3"/>
                  </a:gs>
                  <a:gs pos="100000">
                    <a:srgbClr val="026DB7"/>
                  </a:gs>
                </a:gsLst>
                <a:lin ang="5400000" scaled="1"/>
              </a:gradFill>
              <a:latin typeface="Arial" panose="020B0604020202020204" pitchFamily="34" charset="0"/>
              <a:ea typeface="张海山锐线体2.0" panose="02000000000000000000" pitchFamily="2" charset="-122"/>
              <a:cs typeface="Arial" panose="020B0604020202020204" pitchFamily="34" charset="0"/>
            </a:endParaRPr>
          </a:p>
        </p:txBody>
      </p:sp>
      <p:sp>
        <p:nvSpPr>
          <p:cNvPr id="1048612" name=""/>
          <p:cNvSpPr txBox="1"/>
          <p:nvPr/>
        </p:nvSpPr>
        <p:spPr>
          <a:xfrm rot="9316">
            <a:off x="5355" y="2340176"/>
            <a:ext cx="8914007" cy="3964939"/>
          </a:xfrm>
          <a:prstGeom prst="rect"/>
        </p:spPr>
        <p:txBody>
          <a:bodyPr rtlCol="0" wrap="square">
            <a:spAutoFit/>
          </a:bodyPr>
          <a:p>
            <a:r>
              <a:rPr sz="2700" lang="en-US">
                <a:solidFill>
                  <a:srgbClr val="000000"/>
                </a:solidFill>
              </a:rPr>
              <a:t>U</a:t>
            </a:r>
            <a:r>
              <a:rPr sz="2700" lang="en-US">
                <a:solidFill>
                  <a:srgbClr val="000000"/>
                </a:solidFill>
              </a:rPr>
              <a:t>S</a:t>
            </a:r>
            <a:r>
              <a:rPr sz="2700" lang="en-US">
                <a:solidFill>
                  <a:srgbClr val="000000"/>
                </a:solidFill>
              </a:rPr>
              <a:t>P</a:t>
            </a:r>
            <a:r>
              <a:rPr sz="2700" lang="en-US">
                <a:solidFill>
                  <a:srgbClr val="000000"/>
                </a:solidFill>
              </a:rPr>
              <a:t>(</a:t>
            </a:r>
            <a:r>
              <a:rPr sz="2400" lang="en-US">
                <a:solidFill>
                  <a:srgbClr val="000000"/>
                </a:solidFill>
              </a:rPr>
              <a:t>selling </a:t>
            </a:r>
            <a:r>
              <a:rPr sz="2400" lang="en-US">
                <a:solidFill>
                  <a:srgbClr val="000000"/>
                </a:solidFill>
              </a:rPr>
              <a:t>preposition</a:t>
            </a:r>
            <a:r>
              <a:rPr sz="2400" lang="en-US">
                <a:solidFill>
                  <a:srgbClr val="000000"/>
                </a:solidFill>
              </a:rPr>
              <a:t>)</a:t>
            </a:r>
            <a:r>
              <a:rPr sz="2400" lang="en-US">
                <a:solidFill>
                  <a:srgbClr val="000000"/>
                </a:solidFill>
              </a:rPr>
              <a:t>:</a:t>
            </a:r>
            <a:r>
              <a:rPr sz="2400" lang="en-US">
                <a:solidFill>
                  <a:srgbClr val="3399FF"/>
                </a:solidFill>
              </a:rPr>
              <a:t> </a:t>
            </a:r>
            <a:r>
              <a:rPr sz="2400" lang="en-US">
                <a:solidFill>
                  <a:srgbClr val="3399FF"/>
                </a:solidFill>
              </a:rPr>
              <a:t>D</a:t>
            </a:r>
            <a:r>
              <a:rPr sz="2400" lang="en-US">
                <a:solidFill>
                  <a:srgbClr val="3399FF"/>
                </a:solidFill>
              </a:rPr>
              <a:t>e</a:t>
            </a:r>
            <a:r>
              <a:rPr sz="2400" lang="en-US">
                <a:solidFill>
                  <a:srgbClr val="3399FF"/>
                </a:solidFill>
              </a:rPr>
              <a:t>cided </a:t>
            </a:r>
            <a:r>
              <a:rPr sz="2400" lang="en-US">
                <a:solidFill>
                  <a:srgbClr val="3399FF"/>
                </a:solidFill>
              </a:rPr>
              <a:t>t</a:t>
            </a:r>
            <a:r>
              <a:rPr sz="2400" lang="en-US">
                <a:solidFill>
                  <a:srgbClr val="3399FF"/>
                </a:solidFill>
              </a:rPr>
              <a:t>o</a:t>
            </a:r>
            <a:r>
              <a:rPr sz="2400" lang="en-US">
                <a:solidFill>
                  <a:srgbClr val="3399FF"/>
                </a:solidFill>
              </a:rPr>
              <a:t> </a:t>
            </a:r>
            <a:r>
              <a:rPr sz="2400" lang="en-US">
                <a:solidFill>
                  <a:srgbClr val="3399FF"/>
                </a:solidFill>
              </a:rPr>
              <a:t>p</a:t>
            </a:r>
            <a:r>
              <a:rPr sz="2400" lang="en-US">
                <a:solidFill>
                  <a:srgbClr val="3399FF"/>
                </a:solidFill>
              </a:rPr>
              <a:t>r</a:t>
            </a:r>
            <a:r>
              <a:rPr sz="2400" lang="en-US">
                <a:solidFill>
                  <a:srgbClr val="3399FF"/>
                </a:solidFill>
              </a:rPr>
              <a:t>o</a:t>
            </a:r>
            <a:r>
              <a:rPr sz="2400" lang="en-US">
                <a:solidFill>
                  <a:srgbClr val="3399FF"/>
                </a:solidFill>
              </a:rPr>
              <a:t>vide </a:t>
            </a:r>
            <a:r>
              <a:rPr sz="2400" lang="en-US">
                <a:solidFill>
                  <a:srgbClr val="3399FF"/>
                </a:solidFill>
              </a:rPr>
              <a:t>a</a:t>
            </a:r>
            <a:r>
              <a:rPr sz="2400" lang="en-US">
                <a:solidFill>
                  <a:srgbClr val="3399FF"/>
                </a:solidFill>
              </a:rPr>
              <a:t> </a:t>
            </a:r>
            <a:r>
              <a:rPr sz="2400" lang="en-US">
                <a:solidFill>
                  <a:srgbClr val="3399FF"/>
                </a:solidFill>
              </a:rPr>
              <a:t>h</a:t>
            </a:r>
            <a:r>
              <a:rPr sz="2400" lang="en-US">
                <a:solidFill>
                  <a:srgbClr val="3399FF"/>
                </a:solidFill>
              </a:rPr>
              <a:t>u</a:t>
            </a:r>
            <a:r>
              <a:rPr sz="2400" lang="en-US">
                <a:solidFill>
                  <a:srgbClr val="3399FF"/>
                </a:solidFill>
              </a:rPr>
              <a:t>g</a:t>
            </a:r>
            <a:r>
              <a:rPr sz="2400" lang="en-US">
                <a:solidFill>
                  <a:srgbClr val="3399FF"/>
                </a:solidFill>
              </a:rPr>
              <a:t>e</a:t>
            </a:r>
            <a:r>
              <a:rPr sz="2400" lang="en-US">
                <a:solidFill>
                  <a:srgbClr val="3399FF"/>
                </a:solidFill>
              </a:rPr>
              <a:t> </a:t>
            </a:r>
            <a:r>
              <a:rPr sz="2400" lang="en-US">
                <a:solidFill>
                  <a:srgbClr val="3399FF"/>
                </a:solidFill>
              </a:rPr>
              <a:t>r</a:t>
            </a:r>
            <a:r>
              <a:rPr sz="2400" lang="en-US">
                <a:solidFill>
                  <a:srgbClr val="3399FF"/>
                </a:solidFill>
              </a:rPr>
              <a:t>a</a:t>
            </a:r>
            <a:r>
              <a:rPr sz="2400" lang="en-US">
                <a:solidFill>
                  <a:srgbClr val="3399FF"/>
                </a:solidFill>
              </a:rPr>
              <a:t>n</a:t>
            </a:r>
            <a:r>
              <a:rPr sz="2400" lang="en-US">
                <a:solidFill>
                  <a:srgbClr val="3399FF"/>
                </a:solidFill>
              </a:rPr>
              <a:t>g</a:t>
            </a:r>
            <a:r>
              <a:rPr sz="2400" lang="en-US">
                <a:solidFill>
                  <a:srgbClr val="3399FF"/>
                </a:solidFill>
              </a:rPr>
              <a:t>e</a:t>
            </a:r>
            <a:r>
              <a:rPr sz="2400" lang="en-US">
                <a:solidFill>
                  <a:srgbClr val="3399FF"/>
                </a:solidFill>
              </a:rPr>
              <a:t> </a:t>
            </a:r>
            <a:r>
              <a:rPr sz="2400" lang="en-US">
                <a:solidFill>
                  <a:srgbClr val="3399FF"/>
                </a:solidFill>
              </a:rPr>
              <a:t>o</a:t>
            </a:r>
            <a:r>
              <a:rPr sz="2400" lang="en-US">
                <a:solidFill>
                  <a:srgbClr val="3399FF"/>
                </a:solidFill>
              </a:rPr>
              <a:t>f</a:t>
            </a:r>
            <a:r>
              <a:rPr sz="2400" lang="en-US">
                <a:solidFill>
                  <a:srgbClr val="3399FF"/>
                </a:solidFill>
              </a:rPr>
              <a:t> </a:t>
            </a:r>
            <a:r>
              <a:rPr sz="2400" lang="en-US">
                <a:solidFill>
                  <a:srgbClr val="3399FF"/>
                </a:solidFill>
              </a:rPr>
              <a:t>f</a:t>
            </a:r>
            <a:r>
              <a:rPr sz="2400" lang="en-US">
                <a:solidFill>
                  <a:srgbClr val="3399FF"/>
                </a:solidFill>
              </a:rPr>
              <a:t>i</a:t>
            </a:r>
            <a:r>
              <a:rPr sz="2400" lang="en-US">
                <a:solidFill>
                  <a:srgbClr val="3399FF"/>
                </a:solidFill>
              </a:rPr>
              <a:t>nancial </a:t>
            </a:r>
            <a:r>
              <a:rPr sz="2400" lang="en-US">
                <a:solidFill>
                  <a:srgbClr val="3399FF"/>
                </a:solidFill>
              </a:rPr>
              <a:t>products </a:t>
            </a:r>
            <a:r>
              <a:rPr sz="2400" lang="en-US">
                <a:solidFill>
                  <a:srgbClr val="3399FF"/>
                </a:solidFill>
              </a:rPr>
              <a:t>a</a:t>
            </a:r>
            <a:r>
              <a:rPr sz="2400" lang="en-US">
                <a:solidFill>
                  <a:srgbClr val="3399FF"/>
                </a:solidFill>
              </a:rPr>
              <a:t>n</a:t>
            </a:r>
            <a:r>
              <a:rPr sz="2400" lang="en-US">
                <a:solidFill>
                  <a:srgbClr val="3399FF"/>
                </a:solidFill>
              </a:rPr>
              <a:t>d</a:t>
            </a:r>
            <a:r>
              <a:rPr sz="2400" lang="en-US">
                <a:solidFill>
                  <a:srgbClr val="3399FF"/>
                </a:solidFill>
              </a:rPr>
              <a:t> </a:t>
            </a:r>
            <a:r>
              <a:rPr sz="2400" lang="en-US">
                <a:solidFill>
                  <a:srgbClr val="3399FF"/>
                </a:solidFill>
              </a:rPr>
              <a:t>s</a:t>
            </a:r>
            <a:r>
              <a:rPr sz="2400" lang="en-US">
                <a:solidFill>
                  <a:srgbClr val="3399FF"/>
                </a:solidFill>
              </a:rPr>
              <a:t>e</a:t>
            </a:r>
            <a:r>
              <a:rPr sz="2400" lang="en-US">
                <a:solidFill>
                  <a:srgbClr val="3399FF"/>
                </a:solidFill>
              </a:rPr>
              <a:t>r</a:t>
            </a:r>
            <a:r>
              <a:rPr sz="2400" lang="en-US">
                <a:solidFill>
                  <a:srgbClr val="3399FF"/>
                </a:solidFill>
              </a:rPr>
              <a:t>v</a:t>
            </a:r>
            <a:r>
              <a:rPr sz="2400" lang="en-US">
                <a:solidFill>
                  <a:srgbClr val="3399FF"/>
                </a:solidFill>
              </a:rPr>
              <a:t>i</a:t>
            </a:r>
            <a:r>
              <a:rPr sz="2400" lang="en-US">
                <a:solidFill>
                  <a:srgbClr val="3399FF"/>
                </a:solidFill>
              </a:rPr>
              <a:t>c</a:t>
            </a:r>
            <a:r>
              <a:rPr sz="2400" lang="en-US">
                <a:solidFill>
                  <a:srgbClr val="3399FF"/>
                </a:solidFill>
              </a:rPr>
              <a:t>e</a:t>
            </a:r>
            <a:r>
              <a:rPr sz="2400" lang="en-US">
                <a:solidFill>
                  <a:srgbClr val="3399FF"/>
                </a:solidFill>
              </a:rPr>
              <a:t> </a:t>
            </a:r>
            <a:r>
              <a:rPr sz="2400" lang="en-US">
                <a:solidFill>
                  <a:srgbClr val="3399FF"/>
                </a:solidFill>
              </a:rPr>
              <a:t>t</a:t>
            </a:r>
            <a:r>
              <a:rPr sz="2400" lang="en-US">
                <a:solidFill>
                  <a:srgbClr val="3399FF"/>
                </a:solidFill>
              </a:rPr>
              <a:t>o</a:t>
            </a:r>
            <a:r>
              <a:rPr sz="2400" lang="en-US">
                <a:solidFill>
                  <a:srgbClr val="3399FF"/>
                </a:solidFill>
              </a:rPr>
              <a:t> </a:t>
            </a:r>
            <a:r>
              <a:rPr sz="2400" lang="en-US">
                <a:solidFill>
                  <a:srgbClr val="3399FF"/>
                </a:solidFill>
              </a:rPr>
              <a:t>m</a:t>
            </a:r>
            <a:r>
              <a:rPr sz="2400" lang="en-US">
                <a:solidFill>
                  <a:srgbClr val="3399FF"/>
                </a:solidFill>
              </a:rPr>
              <a:t>e</a:t>
            </a:r>
            <a:r>
              <a:rPr sz="2400" lang="en-US">
                <a:solidFill>
                  <a:srgbClr val="3399FF"/>
                </a:solidFill>
              </a:rPr>
              <a:t>e</a:t>
            </a:r>
            <a:r>
              <a:rPr sz="2400" lang="en-US">
                <a:solidFill>
                  <a:srgbClr val="3399FF"/>
                </a:solidFill>
              </a:rPr>
              <a:t>t</a:t>
            </a:r>
            <a:r>
              <a:rPr sz="2400" lang="en-US">
                <a:solidFill>
                  <a:srgbClr val="3399FF"/>
                </a:solidFill>
              </a:rPr>
              <a:t> </a:t>
            </a:r>
            <a:r>
              <a:rPr sz="2400" lang="en-US">
                <a:solidFill>
                  <a:srgbClr val="3399FF"/>
                </a:solidFill>
              </a:rPr>
              <a:t>t</a:t>
            </a:r>
            <a:r>
              <a:rPr sz="2400" lang="en-US">
                <a:solidFill>
                  <a:srgbClr val="3399FF"/>
                </a:solidFill>
              </a:rPr>
              <a:t>h</a:t>
            </a:r>
            <a:r>
              <a:rPr sz="2400" lang="en-US">
                <a:solidFill>
                  <a:srgbClr val="3399FF"/>
                </a:solidFill>
              </a:rPr>
              <a:t>e</a:t>
            </a:r>
            <a:r>
              <a:rPr sz="2400" lang="en-US">
                <a:solidFill>
                  <a:srgbClr val="3399FF"/>
                </a:solidFill>
              </a:rPr>
              <a:t> </a:t>
            </a:r>
            <a:r>
              <a:rPr sz="2400" lang="en-US">
                <a:solidFill>
                  <a:srgbClr val="3399FF"/>
                </a:solidFill>
              </a:rPr>
              <a:t>d</a:t>
            </a:r>
            <a:r>
              <a:rPr sz="2400" lang="en-US">
                <a:solidFill>
                  <a:srgbClr val="3399FF"/>
                </a:solidFill>
              </a:rPr>
              <a:t>i</a:t>
            </a:r>
            <a:r>
              <a:rPr sz="2400" lang="en-US">
                <a:solidFill>
                  <a:srgbClr val="3399FF"/>
                </a:solidFill>
              </a:rPr>
              <a:t>v</a:t>
            </a:r>
            <a:r>
              <a:rPr sz="2400" lang="en-US">
                <a:solidFill>
                  <a:srgbClr val="3399FF"/>
                </a:solidFill>
              </a:rPr>
              <a:t>e</a:t>
            </a:r>
            <a:r>
              <a:rPr sz="2400" lang="en-US">
                <a:solidFill>
                  <a:srgbClr val="3399FF"/>
                </a:solidFill>
              </a:rPr>
              <a:t>r</a:t>
            </a:r>
            <a:r>
              <a:rPr sz="2400" lang="en-US">
                <a:solidFill>
                  <a:srgbClr val="3399FF"/>
                </a:solidFill>
              </a:rPr>
              <a:t>s</a:t>
            </a:r>
            <a:r>
              <a:rPr sz="2400" lang="en-US">
                <a:solidFill>
                  <a:srgbClr val="3399FF"/>
                </a:solidFill>
              </a:rPr>
              <a:t>e </a:t>
            </a:r>
            <a:r>
              <a:rPr sz="2400" lang="en-US">
                <a:solidFill>
                  <a:srgbClr val="3399FF"/>
                </a:solidFill>
              </a:rPr>
              <a:t>n</a:t>
            </a:r>
            <a:r>
              <a:rPr sz="2400" lang="en-US">
                <a:solidFill>
                  <a:srgbClr val="3399FF"/>
                </a:solidFill>
              </a:rPr>
              <a:t>e</a:t>
            </a:r>
            <a:r>
              <a:rPr sz="2400" lang="en-US">
                <a:solidFill>
                  <a:srgbClr val="3399FF"/>
                </a:solidFill>
              </a:rPr>
              <a:t>e</a:t>
            </a:r>
            <a:r>
              <a:rPr sz="2400" lang="en-US">
                <a:solidFill>
                  <a:srgbClr val="3399FF"/>
                </a:solidFill>
              </a:rPr>
              <a:t>d</a:t>
            </a:r>
            <a:r>
              <a:rPr sz="2400" lang="en-US">
                <a:solidFill>
                  <a:srgbClr val="3399FF"/>
                </a:solidFill>
              </a:rPr>
              <a:t> </a:t>
            </a:r>
            <a:r>
              <a:rPr sz="2400" lang="en-US">
                <a:solidFill>
                  <a:srgbClr val="3399FF"/>
                </a:solidFill>
              </a:rPr>
              <a:t>o</a:t>
            </a:r>
            <a:r>
              <a:rPr sz="2400" lang="en-US">
                <a:solidFill>
                  <a:srgbClr val="3399FF"/>
                </a:solidFill>
              </a:rPr>
              <a:t>f</a:t>
            </a:r>
            <a:r>
              <a:rPr sz="2400" lang="en-US">
                <a:solidFill>
                  <a:srgbClr val="3399FF"/>
                </a:solidFill>
              </a:rPr>
              <a:t> </a:t>
            </a:r>
            <a:r>
              <a:rPr sz="2400" lang="en-US">
                <a:solidFill>
                  <a:srgbClr val="3399FF"/>
                </a:solidFill>
              </a:rPr>
              <a:t>it</a:t>
            </a:r>
            <a:r>
              <a:rPr sz="2400" lang="en-US">
                <a:solidFill>
                  <a:srgbClr val="3399FF"/>
                </a:solidFill>
              </a:rPr>
              <a:t>s</a:t>
            </a:r>
            <a:r>
              <a:rPr sz="2400" lang="en-US">
                <a:solidFill>
                  <a:srgbClr val="3399FF"/>
                </a:solidFill>
              </a:rPr>
              <a:t> </a:t>
            </a:r>
            <a:r>
              <a:rPr sz="2400" lang="en-US">
                <a:solidFill>
                  <a:srgbClr val="3399FF"/>
                </a:solidFill>
              </a:rPr>
              <a:t>c</a:t>
            </a:r>
            <a:r>
              <a:rPr sz="2400" lang="en-US">
                <a:solidFill>
                  <a:srgbClr val="3399FF"/>
                </a:solidFill>
              </a:rPr>
              <a:t>u</a:t>
            </a:r>
            <a:r>
              <a:rPr sz="2400" lang="en-US">
                <a:solidFill>
                  <a:srgbClr val="3399FF"/>
                </a:solidFill>
              </a:rPr>
              <a:t>s</a:t>
            </a:r>
            <a:r>
              <a:rPr sz="2400" lang="en-US">
                <a:solidFill>
                  <a:srgbClr val="3399FF"/>
                </a:solidFill>
              </a:rPr>
              <a:t>tomer</a:t>
            </a:r>
            <a:r>
              <a:rPr sz="2400" lang="en-US">
                <a:solidFill>
                  <a:srgbClr val="3399FF"/>
                </a:solidFill>
              </a:rPr>
              <a:t>s</a:t>
            </a:r>
            <a:r>
              <a:rPr sz="2400" lang="en-US">
                <a:solidFill>
                  <a:srgbClr val="3399FF"/>
                </a:solidFill>
              </a:rPr>
              <a:t>.</a:t>
            </a:r>
            <a:endParaRPr sz="2400" lang="en-IN">
              <a:solidFill>
                <a:srgbClr val="000000"/>
              </a:solidFill>
            </a:endParaRPr>
          </a:p>
          <a:p>
            <a:r>
              <a:rPr sz="2400" lang="en-US">
                <a:solidFill>
                  <a:srgbClr val="000000"/>
                </a:solidFill>
              </a:rPr>
              <a:t>B</a:t>
            </a:r>
            <a:r>
              <a:rPr sz="2400" lang="en-US">
                <a:solidFill>
                  <a:srgbClr val="000000"/>
                </a:solidFill>
              </a:rPr>
              <a:t>r</a:t>
            </a:r>
            <a:r>
              <a:rPr sz="2400" lang="en-US">
                <a:solidFill>
                  <a:srgbClr val="000000"/>
                </a:solidFill>
              </a:rPr>
              <a:t>a</a:t>
            </a:r>
            <a:r>
              <a:rPr sz="2400" lang="en-US">
                <a:solidFill>
                  <a:srgbClr val="000000"/>
                </a:solidFill>
              </a:rPr>
              <a:t>n</a:t>
            </a:r>
            <a:r>
              <a:rPr sz="2400" lang="en-US">
                <a:solidFill>
                  <a:srgbClr val="000000"/>
                </a:solidFill>
              </a:rPr>
              <a:t>d</a:t>
            </a:r>
            <a:r>
              <a:rPr sz="2400" lang="en-US">
                <a:solidFill>
                  <a:srgbClr val="000000"/>
                </a:solidFill>
              </a:rPr>
              <a:t> </a:t>
            </a:r>
            <a:r>
              <a:rPr sz="2400" lang="en-US">
                <a:solidFill>
                  <a:srgbClr val="000000"/>
                </a:solidFill>
              </a:rPr>
              <a:t>t</a:t>
            </a:r>
            <a:r>
              <a:rPr sz="2400" lang="en-US">
                <a:solidFill>
                  <a:srgbClr val="000000"/>
                </a:solidFill>
              </a:rPr>
              <a:t>o</a:t>
            </a:r>
            <a:r>
              <a:rPr sz="2400" lang="en-US">
                <a:solidFill>
                  <a:srgbClr val="000000"/>
                </a:solidFill>
              </a:rPr>
              <a:t>n</a:t>
            </a:r>
            <a:r>
              <a:rPr sz="2400" lang="en-US">
                <a:solidFill>
                  <a:srgbClr val="000000"/>
                </a:solidFill>
              </a:rPr>
              <a:t>e</a:t>
            </a:r>
            <a:r>
              <a:rPr sz="2400" lang="en-US">
                <a:solidFill>
                  <a:srgbClr val="000000"/>
                </a:solidFill>
              </a:rPr>
              <a:t> </a:t>
            </a:r>
            <a:r>
              <a:rPr sz="2400" lang="en-US">
                <a:solidFill>
                  <a:srgbClr val="000000"/>
                </a:solidFill>
              </a:rPr>
              <a:t>a</a:t>
            </a:r>
            <a:r>
              <a:rPr sz="2400" lang="en-US">
                <a:solidFill>
                  <a:srgbClr val="000000"/>
                </a:solidFill>
              </a:rPr>
              <a:t>n</a:t>
            </a:r>
            <a:r>
              <a:rPr sz="2400" lang="en-US">
                <a:solidFill>
                  <a:srgbClr val="000000"/>
                </a:solidFill>
              </a:rPr>
              <a:t>d</a:t>
            </a:r>
            <a:r>
              <a:rPr sz="2400" lang="en-US">
                <a:solidFill>
                  <a:srgbClr val="000000"/>
                </a:solidFill>
              </a:rPr>
              <a:t> </a:t>
            </a:r>
            <a:r>
              <a:rPr sz="2400" lang="en-US">
                <a:solidFill>
                  <a:srgbClr val="000000"/>
                </a:solidFill>
              </a:rPr>
              <a:t>i</a:t>
            </a:r>
            <a:r>
              <a:rPr sz="2400" lang="en-US">
                <a:solidFill>
                  <a:srgbClr val="000000"/>
                </a:solidFill>
              </a:rPr>
              <a:t>d</a:t>
            </a:r>
            <a:r>
              <a:rPr sz="2400" lang="en-US">
                <a:solidFill>
                  <a:srgbClr val="000000"/>
                </a:solidFill>
              </a:rPr>
              <a:t>e</a:t>
            </a:r>
            <a:r>
              <a:rPr sz="2400" lang="en-US">
                <a:solidFill>
                  <a:srgbClr val="000000"/>
                </a:solidFill>
              </a:rPr>
              <a:t>ntity</a:t>
            </a:r>
            <a:r>
              <a:rPr sz="2400" lang="en-US">
                <a:solidFill>
                  <a:srgbClr val="000000"/>
                </a:solidFill>
              </a:rPr>
              <a:t>:</a:t>
            </a:r>
            <a:r>
              <a:rPr sz="2400" lang="en-US">
                <a:solidFill>
                  <a:srgbClr val="3399FF"/>
                </a:solidFill>
              </a:rPr>
              <a:t>A</a:t>
            </a:r>
            <a:r>
              <a:rPr sz="2400" lang="en-US">
                <a:solidFill>
                  <a:srgbClr val="3399FF"/>
                </a:solidFill>
              </a:rPr>
              <a:t> </a:t>
            </a:r>
            <a:r>
              <a:rPr sz="2400" lang="en-US">
                <a:solidFill>
                  <a:srgbClr val="3399FF"/>
                </a:solidFill>
              </a:rPr>
              <a:t>b</a:t>
            </a:r>
            <a:r>
              <a:rPr sz="2400" lang="en-US">
                <a:solidFill>
                  <a:srgbClr val="3399FF"/>
                </a:solidFill>
              </a:rPr>
              <a:t>r</a:t>
            </a:r>
            <a:r>
              <a:rPr sz="2400" lang="en-US">
                <a:solidFill>
                  <a:srgbClr val="3399FF"/>
                </a:solidFill>
              </a:rPr>
              <a:t>a</a:t>
            </a:r>
            <a:r>
              <a:rPr sz="2400" lang="en-US">
                <a:solidFill>
                  <a:srgbClr val="3399FF"/>
                </a:solidFill>
              </a:rPr>
              <a:t>n</a:t>
            </a:r>
            <a:r>
              <a:rPr sz="2400" lang="en-US">
                <a:solidFill>
                  <a:srgbClr val="3399FF"/>
                </a:solidFill>
              </a:rPr>
              <a:t>d</a:t>
            </a:r>
            <a:r>
              <a:rPr sz="2400" lang="en-US">
                <a:solidFill>
                  <a:srgbClr val="3399FF"/>
                </a:solidFill>
              </a:rPr>
              <a:t> </a:t>
            </a:r>
            <a:r>
              <a:rPr sz="2400" lang="en-US">
                <a:solidFill>
                  <a:srgbClr val="3399FF"/>
                </a:solidFill>
              </a:rPr>
              <a:t>i</a:t>
            </a:r>
            <a:r>
              <a:rPr sz="2400" lang="en-US">
                <a:solidFill>
                  <a:srgbClr val="3399FF"/>
                </a:solidFill>
              </a:rPr>
              <a:t>s</a:t>
            </a:r>
            <a:r>
              <a:rPr sz="2400" lang="en-US">
                <a:solidFill>
                  <a:srgbClr val="3399FF"/>
                </a:solidFill>
              </a:rPr>
              <a:t> </a:t>
            </a:r>
            <a:r>
              <a:rPr sz="2400" lang="en-US">
                <a:solidFill>
                  <a:srgbClr val="3399FF"/>
                </a:solidFill>
              </a:rPr>
              <a:t>y</a:t>
            </a:r>
            <a:r>
              <a:rPr sz="2400" lang="en-US">
                <a:solidFill>
                  <a:srgbClr val="3399FF"/>
                </a:solidFill>
              </a:rPr>
              <a:t>o</a:t>
            </a:r>
            <a:r>
              <a:rPr sz="2400" lang="en-US">
                <a:solidFill>
                  <a:srgbClr val="3399FF"/>
                </a:solidFill>
              </a:rPr>
              <a:t>u</a:t>
            </a:r>
            <a:r>
              <a:rPr sz="2400" lang="en-US">
                <a:solidFill>
                  <a:srgbClr val="3399FF"/>
                </a:solidFill>
              </a:rPr>
              <a:t>r </a:t>
            </a:r>
            <a:r>
              <a:rPr sz="2400" lang="en-US">
                <a:solidFill>
                  <a:srgbClr val="3399FF"/>
                </a:solidFill>
              </a:rPr>
              <a:t>b</a:t>
            </a:r>
            <a:r>
              <a:rPr sz="2400" lang="en-US">
                <a:solidFill>
                  <a:srgbClr val="3399FF"/>
                </a:solidFill>
              </a:rPr>
              <a:t>a</a:t>
            </a:r>
            <a:r>
              <a:rPr sz="2400" lang="en-US">
                <a:solidFill>
                  <a:srgbClr val="3399FF"/>
                </a:solidFill>
              </a:rPr>
              <a:t>n</a:t>
            </a:r>
            <a:r>
              <a:rPr sz="2400" lang="en-US">
                <a:solidFill>
                  <a:srgbClr val="3399FF"/>
                </a:solidFill>
              </a:rPr>
              <a:t>k</a:t>
            </a:r>
            <a:r>
              <a:rPr sz="2400" lang="en-US">
                <a:solidFill>
                  <a:srgbClr val="3399FF"/>
                </a:solidFill>
              </a:rPr>
              <a:t>'</a:t>
            </a:r>
            <a:r>
              <a:rPr sz="2400" lang="en-US">
                <a:solidFill>
                  <a:srgbClr val="3399FF"/>
                </a:solidFill>
              </a:rPr>
              <a:t>s</a:t>
            </a:r>
            <a:r>
              <a:rPr sz="2400" lang="en-US">
                <a:solidFill>
                  <a:srgbClr val="3399FF"/>
                </a:solidFill>
              </a:rPr>
              <a:t> </a:t>
            </a:r>
            <a:r>
              <a:rPr sz="2400" lang="en-US">
                <a:solidFill>
                  <a:srgbClr val="3399FF"/>
                </a:solidFill>
              </a:rPr>
              <a:t>i</a:t>
            </a:r>
            <a:r>
              <a:rPr sz="2400" lang="en-US">
                <a:solidFill>
                  <a:srgbClr val="3399FF"/>
                </a:solidFill>
              </a:rPr>
              <a:t>d</a:t>
            </a:r>
            <a:r>
              <a:rPr sz="2400" lang="en-US">
                <a:solidFill>
                  <a:srgbClr val="3399FF"/>
                </a:solidFill>
              </a:rPr>
              <a:t>e</a:t>
            </a:r>
            <a:r>
              <a:rPr sz="2400" lang="en-US">
                <a:solidFill>
                  <a:srgbClr val="3399FF"/>
                </a:solidFill>
              </a:rPr>
              <a:t>ntity </a:t>
            </a:r>
            <a:r>
              <a:rPr sz="2400" lang="en-US">
                <a:solidFill>
                  <a:srgbClr val="3399FF"/>
                </a:solidFill>
              </a:rPr>
              <a:t>-</a:t>
            </a:r>
            <a:r>
              <a:rPr sz="2400" lang="en-US">
                <a:solidFill>
                  <a:srgbClr val="3399FF"/>
                </a:solidFill>
              </a:rPr>
              <a:t>it's </a:t>
            </a:r>
            <a:r>
              <a:rPr sz="2400" lang="en-US">
                <a:solidFill>
                  <a:srgbClr val="3399FF"/>
                </a:solidFill>
              </a:rPr>
              <a:t>p</a:t>
            </a:r>
            <a:r>
              <a:rPr sz="2400" lang="en-US">
                <a:solidFill>
                  <a:srgbClr val="3399FF"/>
                </a:solidFill>
              </a:rPr>
              <a:t>e</a:t>
            </a:r>
            <a:r>
              <a:rPr sz="2400" lang="en-US">
                <a:solidFill>
                  <a:srgbClr val="3399FF"/>
                </a:solidFill>
              </a:rPr>
              <a:t>r</a:t>
            </a:r>
            <a:r>
              <a:rPr sz="2400" lang="en-US">
                <a:solidFill>
                  <a:srgbClr val="3399FF"/>
                </a:solidFill>
              </a:rPr>
              <a:t>s</a:t>
            </a:r>
            <a:r>
              <a:rPr sz="2400" lang="en-US">
                <a:solidFill>
                  <a:srgbClr val="3399FF"/>
                </a:solidFill>
              </a:rPr>
              <a:t>o</a:t>
            </a:r>
            <a:r>
              <a:rPr sz="2400" lang="en-US">
                <a:solidFill>
                  <a:srgbClr val="3399FF"/>
                </a:solidFill>
              </a:rPr>
              <a:t>n</a:t>
            </a:r>
            <a:r>
              <a:rPr sz="2400" lang="en-US">
                <a:solidFill>
                  <a:srgbClr val="3399FF"/>
                </a:solidFill>
              </a:rPr>
              <a:t>a</a:t>
            </a:r>
            <a:r>
              <a:rPr sz="2400" lang="en-US">
                <a:solidFill>
                  <a:srgbClr val="3399FF"/>
                </a:solidFill>
              </a:rPr>
              <a:t>l</a:t>
            </a:r>
            <a:r>
              <a:rPr sz="2400" lang="en-US">
                <a:solidFill>
                  <a:srgbClr val="3399FF"/>
                </a:solidFill>
              </a:rPr>
              <a:t>i</a:t>
            </a:r>
            <a:r>
              <a:rPr sz="2400" lang="en-US">
                <a:solidFill>
                  <a:srgbClr val="3399FF"/>
                </a:solidFill>
              </a:rPr>
              <a:t>t</a:t>
            </a:r>
            <a:r>
              <a:rPr sz="2400" lang="en-US">
                <a:solidFill>
                  <a:srgbClr val="3399FF"/>
                </a:solidFill>
              </a:rPr>
              <a:t>y</a:t>
            </a:r>
            <a:r>
              <a:rPr sz="2400" lang="en-US">
                <a:solidFill>
                  <a:srgbClr val="3399FF"/>
                </a:solidFill>
              </a:rPr>
              <a:t>,</a:t>
            </a:r>
            <a:r>
              <a:rPr sz="2400" lang="en-US">
                <a:solidFill>
                  <a:srgbClr val="3399FF"/>
                </a:solidFill>
              </a:rPr>
              <a:t>v</a:t>
            </a:r>
            <a:r>
              <a:rPr sz="2400" lang="en-US">
                <a:solidFill>
                  <a:srgbClr val="3399FF"/>
                </a:solidFill>
              </a:rPr>
              <a:t>a</a:t>
            </a:r>
            <a:r>
              <a:rPr sz="2400" lang="en-US">
                <a:solidFill>
                  <a:srgbClr val="3399FF"/>
                </a:solidFill>
              </a:rPr>
              <a:t>l</a:t>
            </a:r>
            <a:r>
              <a:rPr sz="2400" lang="en-US">
                <a:solidFill>
                  <a:srgbClr val="3399FF"/>
                </a:solidFill>
              </a:rPr>
              <a:t>u</a:t>
            </a:r>
            <a:r>
              <a:rPr sz="2400" lang="en-US">
                <a:solidFill>
                  <a:srgbClr val="3399FF"/>
                </a:solidFill>
              </a:rPr>
              <a:t>e</a:t>
            </a:r>
            <a:r>
              <a:rPr sz="2400" lang="en-US">
                <a:solidFill>
                  <a:srgbClr val="3399FF"/>
                </a:solidFill>
              </a:rPr>
              <a:t>s</a:t>
            </a:r>
            <a:r>
              <a:rPr sz="2400" lang="en-US">
                <a:solidFill>
                  <a:srgbClr val="3399FF"/>
                </a:solidFill>
              </a:rPr>
              <a:t>,</a:t>
            </a:r>
            <a:r>
              <a:rPr sz="2400" lang="en-US">
                <a:solidFill>
                  <a:srgbClr val="3399FF"/>
                </a:solidFill>
              </a:rPr>
              <a:t>t</a:t>
            </a:r>
            <a:r>
              <a:rPr sz="2400" lang="en-US">
                <a:solidFill>
                  <a:srgbClr val="3399FF"/>
                </a:solidFill>
              </a:rPr>
              <a:t>r</a:t>
            </a:r>
            <a:r>
              <a:rPr sz="2400" lang="en-US">
                <a:solidFill>
                  <a:srgbClr val="3399FF"/>
                </a:solidFill>
              </a:rPr>
              <a:t>a</a:t>
            </a:r>
            <a:r>
              <a:rPr sz="2400" lang="en-US">
                <a:solidFill>
                  <a:srgbClr val="3399FF"/>
                </a:solidFill>
              </a:rPr>
              <a:t>i</a:t>
            </a:r>
            <a:r>
              <a:rPr sz="2400" lang="en-US">
                <a:solidFill>
                  <a:srgbClr val="3399FF"/>
                </a:solidFill>
              </a:rPr>
              <a:t>t</a:t>
            </a:r>
            <a:r>
              <a:rPr sz="2400" lang="en-US">
                <a:solidFill>
                  <a:srgbClr val="3399FF"/>
                </a:solidFill>
              </a:rPr>
              <a:t>s</a:t>
            </a:r>
            <a:r>
              <a:rPr sz="2400" lang="en-US">
                <a:solidFill>
                  <a:srgbClr val="3399FF"/>
                </a:solidFill>
              </a:rPr>
              <a:t>.</a:t>
            </a:r>
            <a:r>
              <a:rPr sz="2400" lang="en-US">
                <a:solidFill>
                  <a:srgbClr val="3399FF"/>
                </a:solidFill>
              </a:rPr>
              <a:t>I</a:t>
            </a:r>
            <a:r>
              <a:rPr sz="2400" lang="en-US">
                <a:solidFill>
                  <a:srgbClr val="3399FF"/>
                </a:solidFill>
              </a:rPr>
              <a:t>t</a:t>
            </a:r>
            <a:r>
              <a:rPr sz="2400" lang="en-US">
                <a:solidFill>
                  <a:srgbClr val="3399FF"/>
                </a:solidFill>
              </a:rPr>
              <a:t> </a:t>
            </a:r>
            <a:r>
              <a:rPr sz="2400" lang="en-US">
                <a:solidFill>
                  <a:srgbClr val="3399FF"/>
                </a:solidFill>
              </a:rPr>
              <a:t>i</a:t>
            </a:r>
            <a:r>
              <a:rPr sz="2400" lang="en-US">
                <a:solidFill>
                  <a:srgbClr val="3399FF"/>
                </a:solidFill>
              </a:rPr>
              <a:t>s</a:t>
            </a:r>
            <a:r>
              <a:rPr sz="2400" lang="en-US">
                <a:solidFill>
                  <a:srgbClr val="3399FF"/>
                </a:solidFill>
              </a:rPr>
              <a:t> </a:t>
            </a:r>
            <a:r>
              <a:rPr sz="2400" lang="en-US">
                <a:solidFill>
                  <a:srgbClr val="3399FF"/>
                </a:solidFill>
              </a:rPr>
              <a:t>a</a:t>
            </a:r>
            <a:r>
              <a:rPr sz="2400" lang="en-US">
                <a:solidFill>
                  <a:srgbClr val="3399FF"/>
                </a:solidFill>
              </a:rPr>
              <a:t> </a:t>
            </a:r>
            <a:r>
              <a:rPr sz="2400" lang="en-US">
                <a:solidFill>
                  <a:srgbClr val="3399FF"/>
                </a:solidFill>
              </a:rPr>
              <a:t>t</a:t>
            </a:r>
            <a:r>
              <a:rPr sz="2400" lang="en-US">
                <a:solidFill>
                  <a:srgbClr val="3399FF"/>
                </a:solidFill>
              </a:rPr>
              <a:t>a</a:t>
            </a:r>
            <a:r>
              <a:rPr sz="2400" lang="en-US">
                <a:solidFill>
                  <a:srgbClr val="3399FF"/>
                </a:solidFill>
              </a:rPr>
              <a:t>n</a:t>
            </a:r>
            <a:r>
              <a:rPr sz="2400" lang="en-US">
                <a:solidFill>
                  <a:srgbClr val="3399FF"/>
                </a:solidFill>
              </a:rPr>
              <a:t>g</a:t>
            </a:r>
            <a:r>
              <a:rPr sz="2400" lang="en-US">
                <a:solidFill>
                  <a:srgbClr val="3399FF"/>
                </a:solidFill>
              </a:rPr>
              <a:t>i</a:t>
            </a:r>
            <a:r>
              <a:rPr sz="2400" lang="en-US">
                <a:solidFill>
                  <a:srgbClr val="3399FF"/>
                </a:solidFill>
              </a:rPr>
              <a:t>ble </a:t>
            </a:r>
            <a:r>
              <a:rPr sz="2400" lang="en-US">
                <a:solidFill>
                  <a:srgbClr val="3399FF"/>
                </a:solidFill>
              </a:rPr>
              <a:t>a</a:t>
            </a:r>
            <a:r>
              <a:rPr sz="2400" lang="en-US">
                <a:solidFill>
                  <a:srgbClr val="3399FF"/>
                </a:solidFill>
              </a:rPr>
              <a:t>n</a:t>
            </a:r>
            <a:r>
              <a:rPr sz="2400" lang="en-US">
                <a:solidFill>
                  <a:srgbClr val="3399FF"/>
                </a:solidFill>
              </a:rPr>
              <a:t>d</a:t>
            </a:r>
            <a:r>
              <a:rPr sz="2400" lang="en-US">
                <a:solidFill>
                  <a:srgbClr val="3399FF"/>
                </a:solidFill>
              </a:rPr>
              <a:t> </a:t>
            </a:r>
            <a:r>
              <a:rPr sz="2400" lang="en-US">
                <a:solidFill>
                  <a:srgbClr val="3399FF"/>
                </a:solidFill>
              </a:rPr>
              <a:t>i</a:t>
            </a:r>
            <a:r>
              <a:rPr sz="2400" lang="en-US">
                <a:solidFill>
                  <a:srgbClr val="3399FF"/>
                </a:solidFill>
              </a:rPr>
              <a:t>n</a:t>
            </a:r>
            <a:r>
              <a:rPr sz="2400" lang="en-US">
                <a:solidFill>
                  <a:srgbClr val="3399FF"/>
                </a:solidFill>
              </a:rPr>
              <a:t>t</a:t>
            </a:r>
            <a:r>
              <a:rPr sz="2400" lang="en-US">
                <a:solidFill>
                  <a:srgbClr val="3399FF"/>
                </a:solidFill>
              </a:rPr>
              <a:t>a</a:t>
            </a:r>
            <a:r>
              <a:rPr sz="2400" lang="en-US">
                <a:solidFill>
                  <a:srgbClr val="3399FF"/>
                </a:solidFill>
              </a:rPr>
              <a:t>n</a:t>
            </a:r>
            <a:r>
              <a:rPr sz="2400" lang="en-US">
                <a:solidFill>
                  <a:srgbClr val="3399FF"/>
                </a:solidFill>
              </a:rPr>
              <a:t>g</a:t>
            </a:r>
            <a:r>
              <a:rPr sz="2400" lang="en-US">
                <a:solidFill>
                  <a:srgbClr val="3399FF"/>
                </a:solidFill>
              </a:rPr>
              <a:t>i</a:t>
            </a:r>
            <a:r>
              <a:rPr sz="2400" lang="en-US">
                <a:solidFill>
                  <a:srgbClr val="3399FF"/>
                </a:solidFill>
              </a:rPr>
              <a:t>b</a:t>
            </a:r>
            <a:r>
              <a:rPr sz="2400" lang="en-US">
                <a:solidFill>
                  <a:srgbClr val="3399FF"/>
                </a:solidFill>
              </a:rPr>
              <a:t>l</a:t>
            </a:r>
            <a:r>
              <a:rPr sz="2400" lang="en-US">
                <a:solidFill>
                  <a:srgbClr val="3399FF"/>
                </a:solidFill>
              </a:rPr>
              <a:t>e</a:t>
            </a:r>
            <a:r>
              <a:rPr sz="2400" lang="en-US">
                <a:solidFill>
                  <a:srgbClr val="3399FF"/>
                </a:solidFill>
              </a:rPr>
              <a:t> </a:t>
            </a:r>
            <a:r>
              <a:rPr sz="2400" lang="en-US">
                <a:solidFill>
                  <a:srgbClr val="3399FF"/>
                </a:solidFill>
              </a:rPr>
              <a:t>a</a:t>
            </a:r>
            <a:r>
              <a:rPr sz="2400" lang="en-US">
                <a:solidFill>
                  <a:srgbClr val="3399FF"/>
                </a:solidFill>
              </a:rPr>
              <a:t>s</a:t>
            </a:r>
            <a:r>
              <a:rPr sz="2400" lang="en-US">
                <a:solidFill>
                  <a:srgbClr val="3399FF"/>
                </a:solidFill>
              </a:rPr>
              <a:t>s</a:t>
            </a:r>
            <a:r>
              <a:rPr sz="2400" lang="en-US">
                <a:solidFill>
                  <a:srgbClr val="3399FF"/>
                </a:solidFill>
              </a:rPr>
              <a:t>e</a:t>
            </a:r>
            <a:r>
              <a:rPr sz="2400" lang="en-US">
                <a:solidFill>
                  <a:srgbClr val="3399FF"/>
                </a:solidFill>
              </a:rPr>
              <a:t>t</a:t>
            </a:r>
            <a:r>
              <a:rPr sz="2400" lang="en-US">
                <a:solidFill>
                  <a:srgbClr val="3399FF"/>
                </a:solidFill>
              </a:rPr>
              <a:t> </a:t>
            </a:r>
            <a:r>
              <a:rPr sz="2400" lang="en-US">
                <a:solidFill>
                  <a:srgbClr val="3399FF"/>
                </a:solidFill>
              </a:rPr>
              <a:t>t</a:t>
            </a:r>
            <a:r>
              <a:rPr sz="2400" lang="en-US">
                <a:solidFill>
                  <a:srgbClr val="3399FF"/>
                </a:solidFill>
              </a:rPr>
              <a:t>h</a:t>
            </a:r>
            <a:r>
              <a:rPr sz="2400" lang="en-US">
                <a:solidFill>
                  <a:srgbClr val="3399FF"/>
                </a:solidFill>
              </a:rPr>
              <a:t>a</a:t>
            </a:r>
            <a:r>
              <a:rPr sz="2400" lang="en-US">
                <a:solidFill>
                  <a:srgbClr val="3399FF"/>
                </a:solidFill>
              </a:rPr>
              <a:t>t</a:t>
            </a:r>
            <a:r>
              <a:rPr sz="2400" lang="en-US">
                <a:solidFill>
                  <a:srgbClr val="3399FF"/>
                </a:solidFill>
              </a:rPr>
              <a:t> </a:t>
            </a:r>
            <a:r>
              <a:rPr sz="2400" lang="en-US">
                <a:solidFill>
                  <a:srgbClr val="3399FF"/>
                </a:solidFill>
              </a:rPr>
              <a:t>p</a:t>
            </a:r>
            <a:r>
              <a:rPr sz="2400" lang="en-US">
                <a:solidFill>
                  <a:srgbClr val="3399FF"/>
                </a:solidFill>
              </a:rPr>
              <a:t>r</a:t>
            </a:r>
            <a:r>
              <a:rPr sz="2400" lang="en-US">
                <a:solidFill>
                  <a:srgbClr val="3399FF"/>
                </a:solidFill>
              </a:rPr>
              <a:t>o</a:t>
            </a:r>
            <a:r>
              <a:rPr sz="2400" lang="en-US">
                <a:solidFill>
                  <a:srgbClr val="3399FF"/>
                </a:solidFill>
              </a:rPr>
              <a:t>v</a:t>
            </a:r>
            <a:r>
              <a:rPr sz="2400" lang="en-US">
                <a:solidFill>
                  <a:srgbClr val="3399FF"/>
                </a:solidFill>
              </a:rPr>
              <a:t>i</a:t>
            </a:r>
            <a:r>
              <a:rPr sz="2400" lang="en-US">
                <a:solidFill>
                  <a:srgbClr val="3399FF"/>
                </a:solidFill>
              </a:rPr>
              <a:t>d</a:t>
            </a:r>
            <a:r>
              <a:rPr sz="2400" lang="en-US">
                <a:solidFill>
                  <a:srgbClr val="3399FF"/>
                </a:solidFill>
              </a:rPr>
              <a:t>e</a:t>
            </a:r>
            <a:r>
              <a:rPr sz="2400" lang="en-US">
                <a:solidFill>
                  <a:srgbClr val="3399FF"/>
                </a:solidFill>
              </a:rPr>
              <a:t> </a:t>
            </a:r>
            <a:r>
              <a:rPr sz="2400" lang="en-US">
                <a:solidFill>
                  <a:srgbClr val="3399FF"/>
                </a:solidFill>
              </a:rPr>
              <a:t>s</a:t>
            </a:r>
            <a:r>
              <a:rPr sz="2400" lang="en-US">
                <a:solidFill>
                  <a:srgbClr val="3399FF"/>
                </a:solidFill>
              </a:rPr>
              <a:t>h</a:t>
            </a:r>
            <a:r>
              <a:rPr sz="2400" lang="en-US">
                <a:solidFill>
                  <a:srgbClr val="3399FF"/>
                </a:solidFill>
              </a:rPr>
              <a:t>a</a:t>
            </a:r>
            <a:r>
              <a:rPr sz="2400" lang="en-US">
                <a:solidFill>
                  <a:srgbClr val="3399FF"/>
                </a:solidFill>
              </a:rPr>
              <a:t>r</a:t>
            </a:r>
            <a:r>
              <a:rPr sz="2400" lang="en-US">
                <a:solidFill>
                  <a:srgbClr val="3399FF"/>
                </a:solidFill>
              </a:rPr>
              <a:t>e</a:t>
            </a:r>
            <a:r>
              <a:rPr sz="2400" lang="en-US">
                <a:solidFill>
                  <a:srgbClr val="3399FF"/>
                </a:solidFill>
              </a:rPr>
              <a:t>h</a:t>
            </a:r>
            <a:r>
              <a:rPr sz="2400" lang="en-US">
                <a:solidFill>
                  <a:srgbClr val="3399FF"/>
                </a:solidFill>
              </a:rPr>
              <a:t>o</a:t>
            </a:r>
            <a:r>
              <a:rPr sz="2400" lang="en-US">
                <a:solidFill>
                  <a:srgbClr val="3399FF"/>
                </a:solidFill>
              </a:rPr>
              <a:t>lder </a:t>
            </a:r>
            <a:r>
              <a:rPr sz="2400" lang="en-US">
                <a:solidFill>
                  <a:srgbClr val="3399FF"/>
                </a:solidFill>
              </a:rPr>
              <a:t>v</a:t>
            </a:r>
            <a:r>
              <a:rPr sz="2400" lang="en-US">
                <a:solidFill>
                  <a:srgbClr val="3399FF"/>
                </a:solidFill>
              </a:rPr>
              <a:t>a</a:t>
            </a:r>
            <a:r>
              <a:rPr sz="2400" lang="en-US">
                <a:solidFill>
                  <a:srgbClr val="3399FF"/>
                </a:solidFill>
              </a:rPr>
              <a:t>l</a:t>
            </a:r>
            <a:r>
              <a:rPr sz="2400" lang="en-US">
                <a:solidFill>
                  <a:srgbClr val="3399FF"/>
                </a:solidFill>
              </a:rPr>
              <a:t>u</a:t>
            </a:r>
            <a:r>
              <a:rPr sz="2400" lang="en-US">
                <a:solidFill>
                  <a:srgbClr val="3399FF"/>
                </a:solidFill>
              </a:rPr>
              <a:t>e</a:t>
            </a:r>
            <a:r>
              <a:rPr sz="2400" lang="en-US">
                <a:solidFill>
                  <a:srgbClr val="3399FF"/>
                </a:solidFill>
              </a:rPr>
              <a:t>s</a:t>
            </a:r>
            <a:r>
              <a:rPr sz="2400" lang="en-US">
                <a:solidFill>
                  <a:srgbClr val="3399FF"/>
                </a:solidFill>
              </a:rPr>
              <a:t> </a:t>
            </a:r>
            <a:r>
              <a:rPr sz="2400" lang="en-US">
                <a:solidFill>
                  <a:srgbClr val="3399FF"/>
                </a:solidFill>
              </a:rPr>
              <a:t>a</a:t>
            </a:r>
            <a:r>
              <a:rPr sz="2400" lang="en-US">
                <a:solidFill>
                  <a:srgbClr val="3399FF"/>
                </a:solidFill>
              </a:rPr>
              <a:t>n</a:t>
            </a:r>
            <a:r>
              <a:rPr sz="2400" lang="en-US">
                <a:solidFill>
                  <a:srgbClr val="3399FF"/>
                </a:solidFill>
              </a:rPr>
              <a:t>d</a:t>
            </a:r>
            <a:r>
              <a:rPr sz="2400" lang="en-US">
                <a:solidFill>
                  <a:srgbClr val="3399FF"/>
                </a:solidFill>
              </a:rPr>
              <a:t> </a:t>
            </a:r>
            <a:r>
              <a:rPr sz="2400" lang="en-US">
                <a:solidFill>
                  <a:srgbClr val="3399FF"/>
                </a:solidFill>
              </a:rPr>
              <a:t>l</a:t>
            </a:r>
            <a:r>
              <a:rPr sz="2400" lang="en-US">
                <a:solidFill>
                  <a:srgbClr val="3399FF"/>
                </a:solidFill>
              </a:rPr>
              <a:t>o</a:t>
            </a:r>
            <a:r>
              <a:rPr sz="2400" lang="en-US">
                <a:solidFill>
                  <a:srgbClr val="3399FF"/>
                </a:solidFill>
              </a:rPr>
              <a:t>n</a:t>
            </a:r>
            <a:r>
              <a:rPr sz="2400" lang="en-US">
                <a:solidFill>
                  <a:srgbClr val="3399FF"/>
                </a:solidFill>
              </a:rPr>
              <a:t>g</a:t>
            </a:r>
            <a:r>
              <a:rPr sz="2400" lang="en-US">
                <a:solidFill>
                  <a:srgbClr val="3399FF"/>
                </a:solidFill>
              </a:rPr>
              <a:t>i</a:t>
            </a:r>
            <a:r>
              <a:rPr sz="2400" lang="en-US">
                <a:solidFill>
                  <a:srgbClr val="3399FF"/>
                </a:solidFill>
              </a:rPr>
              <a:t>v</a:t>
            </a:r>
            <a:r>
              <a:rPr sz="2400" lang="en-US">
                <a:solidFill>
                  <a:srgbClr val="3399FF"/>
                </a:solidFill>
              </a:rPr>
              <a:t>i</a:t>
            </a:r>
            <a:r>
              <a:rPr sz="2400" lang="en-US">
                <a:solidFill>
                  <a:srgbClr val="3399FF"/>
                </a:solidFill>
              </a:rPr>
              <a:t>t</a:t>
            </a:r>
            <a:r>
              <a:rPr sz="2400" lang="en-US">
                <a:solidFill>
                  <a:srgbClr val="3399FF"/>
                </a:solidFill>
              </a:rPr>
              <a:t>y</a:t>
            </a:r>
            <a:r>
              <a:rPr sz="2400" lang="en-US">
                <a:solidFill>
                  <a:srgbClr val="3399FF"/>
                </a:solidFill>
              </a:rPr>
              <a:t>.</a:t>
            </a:r>
            <a:r>
              <a:rPr sz="2400" lang="en-US">
                <a:solidFill>
                  <a:srgbClr val="3399FF"/>
                </a:solidFill>
              </a:rPr>
              <a:t>Y</a:t>
            </a:r>
            <a:r>
              <a:rPr sz="2400" lang="en-US">
                <a:solidFill>
                  <a:srgbClr val="3399FF"/>
                </a:solidFill>
              </a:rPr>
              <a:t>e</a:t>
            </a:r>
            <a:r>
              <a:rPr sz="2400" lang="en-US">
                <a:solidFill>
                  <a:srgbClr val="3399FF"/>
                </a:solidFill>
              </a:rPr>
              <a:t>s</a:t>
            </a:r>
            <a:r>
              <a:rPr sz="2400" lang="en-US">
                <a:solidFill>
                  <a:srgbClr val="3399FF"/>
                </a:solidFill>
              </a:rPr>
              <a:t> </a:t>
            </a:r>
            <a:r>
              <a:rPr sz="2400" lang="en-US">
                <a:solidFill>
                  <a:srgbClr val="3399FF"/>
                </a:solidFill>
              </a:rPr>
              <a:t>d</a:t>
            </a:r>
            <a:r>
              <a:rPr sz="2400" lang="en-US">
                <a:solidFill>
                  <a:srgbClr val="3399FF"/>
                </a:solidFill>
              </a:rPr>
              <a:t>i</a:t>
            </a:r>
            <a:r>
              <a:rPr sz="2400" lang="en-US">
                <a:solidFill>
                  <a:srgbClr val="3399FF"/>
                </a:solidFill>
              </a:rPr>
              <a:t>s</a:t>
            </a:r>
            <a:r>
              <a:rPr sz="2400" lang="en-US">
                <a:solidFill>
                  <a:srgbClr val="3399FF"/>
                </a:solidFill>
              </a:rPr>
              <a:t>t</a:t>
            </a:r>
            <a:r>
              <a:rPr sz="2400" lang="en-US">
                <a:solidFill>
                  <a:srgbClr val="3399FF"/>
                </a:solidFill>
              </a:rPr>
              <a:t>i</a:t>
            </a:r>
            <a:r>
              <a:rPr sz="2400" lang="en-US">
                <a:solidFill>
                  <a:srgbClr val="3399FF"/>
                </a:solidFill>
              </a:rPr>
              <a:t>nguish</a:t>
            </a:r>
            <a:r>
              <a:rPr sz="2400" lang="en-US">
                <a:solidFill>
                  <a:srgbClr val="3399FF"/>
                </a:solidFill>
              </a:rPr>
              <a:t>e</a:t>
            </a:r>
            <a:r>
              <a:rPr sz="2400" lang="en-US">
                <a:solidFill>
                  <a:srgbClr val="3399FF"/>
                </a:solidFill>
              </a:rPr>
              <a:t>s</a:t>
            </a:r>
            <a:r>
              <a:rPr sz="2400" lang="en-US">
                <a:solidFill>
                  <a:srgbClr val="3399FF"/>
                </a:solidFill>
              </a:rPr>
              <a:t> </a:t>
            </a:r>
            <a:r>
              <a:rPr sz="2400" lang="en-US">
                <a:solidFill>
                  <a:srgbClr val="3399FF"/>
                </a:solidFill>
              </a:rPr>
              <a:t>y</a:t>
            </a:r>
            <a:r>
              <a:rPr sz="2400" lang="en-US">
                <a:solidFill>
                  <a:srgbClr val="3399FF"/>
                </a:solidFill>
              </a:rPr>
              <a:t>o</a:t>
            </a:r>
            <a:r>
              <a:rPr sz="2400" lang="en-US">
                <a:solidFill>
                  <a:srgbClr val="3399FF"/>
                </a:solidFill>
              </a:rPr>
              <a:t>u</a:t>
            </a:r>
            <a:r>
              <a:rPr sz="2400" lang="en-US">
                <a:solidFill>
                  <a:srgbClr val="3399FF"/>
                </a:solidFill>
              </a:rPr>
              <a:t>r</a:t>
            </a:r>
            <a:r>
              <a:rPr sz="2400" lang="en-US">
                <a:solidFill>
                  <a:srgbClr val="3399FF"/>
                </a:solidFill>
              </a:rPr>
              <a:t>s </a:t>
            </a:r>
            <a:r>
              <a:rPr sz="2400" lang="en-US">
                <a:solidFill>
                  <a:srgbClr val="3399FF"/>
                </a:solidFill>
              </a:rPr>
              <a:t>b</a:t>
            </a:r>
            <a:r>
              <a:rPr sz="2400" lang="en-US">
                <a:solidFill>
                  <a:srgbClr val="3399FF"/>
                </a:solidFill>
              </a:rPr>
              <a:t>u</a:t>
            </a:r>
            <a:r>
              <a:rPr sz="2400" lang="en-US">
                <a:solidFill>
                  <a:srgbClr val="3399FF"/>
                </a:solidFill>
              </a:rPr>
              <a:t>s</a:t>
            </a:r>
            <a:r>
              <a:rPr sz="2400" lang="en-US">
                <a:solidFill>
                  <a:srgbClr val="3399FF"/>
                </a:solidFill>
              </a:rPr>
              <a:t>i</a:t>
            </a:r>
            <a:r>
              <a:rPr sz="2400" lang="en-US">
                <a:solidFill>
                  <a:srgbClr val="3399FF"/>
                </a:solidFill>
              </a:rPr>
              <a:t>ness </a:t>
            </a:r>
            <a:r>
              <a:rPr sz="2400" lang="en-US">
                <a:solidFill>
                  <a:srgbClr val="3399FF"/>
                </a:solidFill>
              </a:rPr>
              <a:t>f</a:t>
            </a:r>
            <a:r>
              <a:rPr sz="2400" lang="en-US">
                <a:solidFill>
                  <a:srgbClr val="3399FF"/>
                </a:solidFill>
              </a:rPr>
              <a:t>r</a:t>
            </a:r>
            <a:r>
              <a:rPr sz="2400" lang="en-US">
                <a:solidFill>
                  <a:srgbClr val="3399FF"/>
                </a:solidFill>
              </a:rPr>
              <a:t>o</a:t>
            </a:r>
            <a:r>
              <a:rPr sz="2400" lang="en-US">
                <a:solidFill>
                  <a:srgbClr val="3399FF"/>
                </a:solidFill>
              </a:rPr>
              <a:t>m</a:t>
            </a:r>
            <a:r>
              <a:rPr sz="2400" lang="en-US">
                <a:solidFill>
                  <a:srgbClr val="3399FF"/>
                </a:solidFill>
              </a:rPr>
              <a:t> </a:t>
            </a:r>
            <a:r>
              <a:rPr sz="2400" lang="en-US">
                <a:solidFill>
                  <a:srgbClr val="3399FF"/>
                </a:solidFill>
              </a:rPr>
              <a:t>o</a:t>
            </a:r>
            <a:r>
              <a:rPr sz="2400" lang="en-US">
                <a:solidFill>
                  <a:srgbClr val="3399FF"/>
                </a:solidFill>
              </a:rPr>
              <a:t>t</a:t>
            </a:r>
            <a:r>
              <a:rPr sz="2400" lang="en-US">
                <a:solidFill>
                  <a:srgbClr val="3399FF"/>
                </a:solidFill>
              </a:rPr>
              <a:t>h</a:t>
            </a:r>
            <a:r>
              <a:rPr sz="2400" lang="en-US">
                <a:solidFill>
                  <a:srgbClr val="3399FF"/>
                </a:solidFill>
              </a:rPr>
              <a:t>e</a:t>
            </a:r>
            <a:r>
              <a:rPr sz="2400" lang="en-US">
                <a:solidFill>
                  <a:srgbClr val="3399FF"/>
                </a:solidFill>
              </a:rPr>
              <a:t>r</a:t>
            </a:r>
            <a:r>
              <a:rPr sz="2400" lang="en-US">
                <a:solidFill>
                  <a:srgbClr val="3399FF"/>
                </a:solidFill>
              </a:rPr>
              <a:t>s</a:t>
            </a:r>
            <a:r>
              <a:rPr sz="2400" lang="en-US">
                <a:solidFill>
                  <a:srgbClr val="3399FF"/>
                </a:solidFill>
              </a:rPr>
              <a:t>.</a:t>
            </a:r>
            <a:endParaRPr sz="2400" lang="en-IN">
              <a:solidFill>
                <a:srgbClr val="000000"/>
              </a:solidFill>
            </a:endParaRPr>
          </a:p>
          <a:p>
            <a:endParaRPr sz="2100" lang="en-IN">
              <a:solidFill>
                <a:srgbClr val="000000"/>
              </a:solidFill>
            </a:endParaRPr>
          </a:p>
          <a:p>
            <a:endParaRPr sz="2800" lang="en-IN">
              <a:solidFill>
                <a:srgbClr val="000000"/>
              </a:solidFill>
            </a:endParaRPr>
          </a:p>
        </p:txBody>
      </p:sp>
      <p:sp>
        <p:nvSpPr>
          <p:cNvPr id="1048613" name=""/>
          <p:cNvSpPr txBox="1"/>
          <p:nvPr/>
        </p:nvSpPr>
        <p:spPr>
          <a:xfrm>
            <a:off x="1964010" y="1595472"/>
            <a:ext cx="5376606" cy="599440"/>
          </a:xfrm>
          <a:prstGeom prst="rect"/>
          <a:solidFill>
            <a:srgbClr val="FFFFFF"/>
          </a:solidFill>
        </p:spPr>
        <p:txBody>
          <a:bodyPr rtlCol="0" wrap="square">
            <a:spAutoFit/>
          </a:bodyPr>
          <a:p>
            <a:endParaRPr sz="2800" lang="en-IN">
              <a:solidFill>
                <a:srgbClr val="00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spd="slow" p14:dur="1000">
        <p:extLst>
          <p:ext uri="http://mobile.wps.com/transition/2016/1">
            <p:transition val="wps_appear_l_1000"/>
          </p:ext>
        </p:extLst>
      </p:transition>
    </mc:Choice>
    <mc:Fallback>
      <p:transition spd="slow">
        <p:fade/>
      </p:transition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 id="20">
                            <p:stCondLst>
                              <p:cond delay="2000"/>
                            </p:stCondLst>
                            <p:childTnLst>
                              <p:par>
                                <p:cTn decel="100000" fill="hold" grpId="0" id="21" nodeType="afterEffect" presetClass="entr" presetID="5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1000" fill="hold" id="23"/>
                                        <p:tgtEl>
                                          <p:spTgt spid="10486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24"/>
                                        <p:tgtEl>
                                          <p:spTgt spid="10486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1000" id="25"/>
                                        <p:tgtEl>
                                          <p:spTgt spid="10486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6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6" name="图片 6"/>
          <p:cNvPicPr>
            <a:picLocks noChangeAspect="1"/>
          </p:cNvPicPr>
          <p:nvPr/>
        </p:nvPicPr>
        <p:blipFill rotWithShape="1">
          <a:blip xmlns:r="http://schemas.openxmlformats.org/officeDocument/2006/relationships" r:embed="rId1" cstate="print"/>
          <a:srcRect l="8133" r="5703" b="26169"/>
          <a:stretch>
            <a:fillRect/>
          </a:stretch>
        </p:blipFill>
        <p:spPr>
          <a:xfrm rot="16200000" flipH="1">
            <a:off x="7439600" y="-1110140"/>
            <a:ext cx="3120042" cy="3485751"/>
          </a:xfrm>
          <a:prstGeom prst="rect"/>
        </p:spPr>
      </p:pic>
      <p:sp>
        <p:nvSpPr>
          <p:cNvPr id="1048614" name="矩形 14"/>
          <p:cNvSpPr/>
          <p:nvPr/>
        </p:nvSpPr>
        <p:spPr>
          <a:xfrm>
            <a:off x="1073604" y="-791935"/>
            <a:ext cx="1676132" cy="1379764"/>
          </a:xfrm>
          <a:prstGeom prst="rect"/>
          <a:solidFill>
            <a:srgbClr val="01B5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lang="zh-C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48615" name="矩形 15"/>
          <p:cNvSpPr/>
          <p:nvPr/>
        </p:nvSpPr>
        <p:spPr>
          <a:xfrm>
            <a:off x="3850903" y="-791935"/>
            <a:ext cx="1621889" cy="1379764"/>
          </a:xfrm>
          <a:prstGeom prst="rect"/>
          <a:solidFill>
            <a:srgbClr val="086D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lang="zh-C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48616" name="Freeform 23"/>
          <p:cNvSpPr>
            <a:spLocks noEditPoints="1"/>
          </p:cNvSpPr>
          <p:nvPr/>
        </p:nvSpPr>
        <p:spPr bwMode="auto">
          <a:xfrm>
            <a:off x="6028770" y="3848028"/>
            <a:ext cx="354346" cy="354346"/>
          </a:xfrm>
          <a:custGeom>
            <a:avLst/>
            <a:gdLst>
              <a:gd name="T0" fmla="*/ 2147483646 w 140"/>
              <a:gd name="T1" fmla="*/ 2147483646 h 140"/>
              <a:gd name="T2" fmla="*/ 2147483646 w 140"/>
              <a:gd name="T3" fmla="*/ 2147483646 h 140"/>
              <a:gd name="T4" fmla="*/ 2147483646 w 140"/>
              <a:gd name="T5" fmla="*/ 2147483646 h 140"/>
              <a:gd name="T6" fmla="*/ 2147483646 w 140"/>
              <a:gd name="T7" fmla="*/ 2147483646 h 140"/>
              <a:gd name="T8" fmla="*/ 2147483646 w 140"/>
              <a:gd name="T9" fmla="*/ 2147483646 h 140"/>
              <a:gd name="T10" fmla="*/ 0 w 140"/>
              <a:gd name="T11" fmla="*/ 2147483646 h 140"/>
              <a:gd name="T12" fmla="*/ 2147483646 w 140"/>
              <a:gd name="T13" fmla="*/ 2147483646 h 140"/>
              <a:gd name="T14" fmla="*/ 2147483646 w 140"/>
              <a:gd name="T15" fmla="*/ 2147483646 h 140"/>
              <a:gd name="T16" fmla="*/ 2147483646 w 140"/>
              <a:gd name="T17" fmla="*/ 2147483646 h 140"/>
              <a:gd name="T18" fmla="*/ 2147483646 w 140"/>
              <a:gd name="T19" fmla="*/ 2147483646 h 140"/>
              <a:gd name="T20" fmla="*/ 2147483646 w 140"/>
              <a:gd name="T21" fmla="*/ 0 h 140"/>
              <a:gd name="T22" fmla="*/ 2147483646 w 140"/>
              <a:gd name="T23" fmla="*/ 2147483646 h 140"/>
              <a:gd name="T24" fmla="*/ 2147483646 w 140"/>
              <a:gd name="T25" fmla="*/ 2147483646 h 140"/>
              <a:gd name="T26" fmla="*/ 2147483646 w 140"/>
              <a:gd name="T27" fmla="*/ 2147483646 h 140"/>
              <a:gd name="T28" fmla="*/ 2147483646 w 140"/>
              <a:gd name="T29" fmla="*/ 2147483646 h 140"/>
              <a:gd name="T30" fmla="*/ 2147483646 w 140"/>
              <a:gd name="T31" fmla="*/ 2147483646 h 140"/>
              <a:gd name="T32" fmla="*/ 2147483646 w 140"/>
              <a:gd name="T33" fmla="*/ 2147483646 h 140"/>
              <a:gd name="T34" fmla="*/ 2147483646 w 140"/>
              <a:gd name="T35" fmla="*/ 2147483646 h 140"/>
              <a:gd name="T36" fmla="*/ 2147483646 w 140"/>
              <a:gd name="T37" fmla="*/ 2147483646 h 140"/>
              <a:gd name="T38" fmla="*/ 2147483646 w 140"/>
              <a:gd name="T39" fmla="*/ 2147483646 h 140"/>
              <a:gd name="T40" fmla="*/ 2147483646 w 140"/>
              <a:gd name="T41" fmla="*/ 2147483646 h 140"/>
              <a:gd name="T42" fmla="*/ 2147483646 w 140"/>
              <a:gd name="T43" fmla="*/ 2147483646 h 140"/>
              <a:gd name="T44" fmla="*/ 2147483646 w 140"/>
              <a:gd name="T45" fmla="*/ 2147483646 h 140"/>
              <a:gd name="T46" fmla="*/ 2147483646 w 140"/>
              <a:gd name="T47" fmla="*/ 2147483646 h 140"/>
              <a:gd name="T48" fmla="*/ 2147483646 w 140"/>
              <a:gd name="T49" fmla="*/ 2147483646 h 140"/>
              <a:gd name="T50" fmla="*/ 2147483646 w 140"/>
              <a:gd name="T51" fmla="*/ 2147483646 h 140"/>
              <a:gd name="T52" fmla="*/ 2147483646 w 140"/>
              <a:gd name="T53" fmla="*/ 2147483646 h 140"/>
              <a:gd name="T54" fmla="*/ 2147483646 w 140"/>
              <a:gd name="T55" fmla="*/ 2147483646 h 140"/>
              <a:gd name="T56" fmla="*/ 2147483646 w 140"/>
              <a:gd name="T57" fmla="*/ 2147483646 h 140"/>
              <a:gd name="T58" fmla="*/ 2147483646 w 140"/>
              <a:gd name="T59" fmla="*/ 2147483646 h 140"/>
              <a:gd name="T60" fmla="*/ 2147483646 w 140"/>
              <a:gd name="T61" fmla="*/ 2147483646 h 140"/>
              <a:gd name="T62" fmla="*/ 2147483646 w 140"/>
              <a:gd name="T63" fmla="*/ 2147483646 h 140"/>
              <a:gd name="T64" fmla="*/ 2147483646 w 140"/>
              <a:gd name="T65" fmla="*/ 2147483646 h 140"/>
              <a:gd name="T66" fmla="*/ 2147483646 w 140"/>
              <a:gd name="T67" fmla="*/ 2147483646 h 140"/>
              <a:gd name="T68" fmla="*/ 2147483646 w 140"/>
              <a:gd name="T69" fmla="*/ 2147483646 h 140"/>
              <a:gd name="T70" fmla="*/ 2147483646 w 140"/>
              <a:gd name="T71" fmla="*/ 2147483646 h 140"/>
              <a:gd name="T72" fmla="*/ 2147483646 w 140"/>
              <a:gd name="T73" fmla="*/ 2147483646 h 140"/>
              <a:gd name="T74" fmla="*/ 2147483646 w 140"/>
              <a:gd name="T75" fmla="*/ 2147483646 h 140"/>
              <a:gd name="T76" fmla="*/ 2147483646 w 140"/>
              <a:gd name="T77" fmla="*/ 2147483646 h 140"/>
              <a:gd name="T78" fmla="*/ 2147483646 w 140"/>
              <a:gd name="T79" fmla="*/ 2147483646 h 140"/>
              <a:gd name="T80" fmla="*/ 2147483646 w 140"/>
              <a:gd name="T81" fmla="*/ 2147483646 h 140"/>
              <a:gd name="T82" fmla="*/ 2147483646 w 140"/>
              <a:gd name="T83" fmla="*/ 2147483646 h 140"/>
              <a:gd name="T84" fmla="*/ 2147483646 w 140"/>
              <a:gd name="T85" fmla="*/ 2147483646 h 140"/>
              <a:gd name="T86" fmla="*/ 2147483646 w 140"/>
              <a:gd name="T87" fmla="*/ 2147483646 h 140"/>
              <a:gd name="T88" fmla="*/ 2147483646 w 140"/>
              <a:gd name="T89" fmla="*/ 2147483646 h 140"/>
              <a:gd name="T90" fmla="*/ 2147483646 w 140"/>
              <a:gd name="T91" fmla="*/ 2147483646 h 140"/>
              <a:gd name="T92" fmla="*/ 2147483646 w 140"/>
              <a:gd name="T93" fmla="*/ 2147483646 h 140"/>
              <a:gd name="T94" fmla="*/ 2147483646 w 140"/>
              <a:gd name="T95" fmla="*/ 2147483646 h 140"/>
              <a:gd name="T96" fmla="*/ 2147483646 w 140"/>
              <a:gd name="T97" fmla="*/ 2147483646 h 140"/>
              <a:gd name="T98" fmla="*/ 2147483646 w 140"/>
              <a:gd name="T99" fmla="*/ 2147483646 h 140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</a:gdLst>
            <a:ahLst/>
            <a:cxnLst>
              <a:cxn ang="T100">
                <a:pos x="T0" y="T1"/>
              </a:cxn>
              <a:cxn ang="T101">
                <a:pos x="T2" y="T3"/>
              </a:cxn>
              <a:cxn ang="T102">
                <a:pos x="T4" y="T5"/>
              </a:cxn>
              <a:cxn ang="T103">
                <a:pos x="T6" y="T7"/>
              </a:cxn>
              <a:cxn ang="T104">
                <a:pos x="T8" y="T9"/>
              </a:cxn>
              <a:cxn ang="T105">
                <a:pos x="T10" y="T11"/>
              </a:cxn>
              <a:cxn ang="T106">
                <a:pos x="T12" y="T13"/>
              </a:cxn>
              <a:cxn ang="T107">
                <a:pos x="T14" y="T15"/>
              </a:cxn>
              <a:cxn ang="T108">
                <a:pos x="T16" y="T17"/>
              </a:cxn>
              <a:cxn ang="T109">
                <a:pos x="T18" y="T19"/>
              </a:cxn>
              <a:cxn ang="T110">
                <a:pos x="T20" y="T21"/>
              </a:cxn>
              <a:cxn ang="T111">
                <a:pos x="T22" y="T23"/>
              </a:cxn>
              <a:cxn ang="T112">
                <a:pos x="T24" y="T25"/>
              </a:cxn>
              <a:cxn ang="T113">
                <a:pos x="T26" y="T27"/>
              </a:cxn>
              <a:cxn ang="T114">
                <a:pos x="T28" y="T29"/>
              </a:cxn>
              <a:cxn ang="T115">
                <a:pos x="T30" y="T31"/>
              </a:cxn>
              <a:cxn ang="T116">
                <a:pos x="T32" y="T33"/>
              </a:cxn>
              <a:cxn ang="T117">
                <a:pos x="T34" y="T35"/>
              </a:cxn>
              <a:cxn ang="T118">
                <a:pos x="T36" y="T37"/>
              </a:cxn>
              <a:cxn ang="T119">
                <a:pos x="T38" y="T39"/>
              </a:cxn>
              <a:cxn ang="T120">
                <a:pos x="T40" y="T41"/>
              </a:cxn>
              <a:cxn ang="T121">
                <a:pos x="T42" y="T43"/>
              </a:cxn>
              <a:cxn ang="T122">
                <a:pos x="T44" y="T45"/>
              </a:cxn>
              <a:cxn ang="T123">
                <a:pos x="T46" y="T47"/>
              </a:cxn>
              <a:cxn ang="T124">
                <a:pos x="T48" y="T49"/>
              </a:cxn>
              <a:cxn ang="T125">
                <a:pos x="T50" y="T51"/>
              </a:cxn>
              <a:cxn ang="T126">
                <a:pos x="T52" y="T53"/>
              </a:cxn>
              <a:cxn ang="T127">
                <a:pos x="T54" y="T55"/>
              </a:cxn>
              <a:cxn ang="T128">
                <a:pos x="T56" y="T57"/>
              </a:cxn>
              <a:cxn ang="T129">
                <a:pos x="T58" y="T59"/>
              </a:cxn>
              <a:cxn ang="T130">
                <a:pos x="T60" y="T61"/>
              </a:cxn>
              <a:cxn ang="T131">
                <a:pos x="T62" y="T63"/>
              </a:cxn>
              <a:cxn ang="T132">
                <a:pos x="T64" y="T65"/>
              </a:cxn>
              <a:cxn ang="T133">
                <a:pos x="T66" y="T67"/>
              </a:cxn>
              <a:cxn ang="T134">
                <a:pos x="T68" y="T69"/>
              </a:cxn>
              <a:cxn ang="T135">
                <a:pos x="T70" y="T71"/>
              </a:cxn>
              <a:cxn ang="T136">
                <a:pos x="T72" y="T73"/>
              </a:cxn>
              <a:cxn ang="T137">
                <a:pos x="T74" y="T75"/>
              </a:cxn>
              <a:cxn ang="T138">
                <a:pos x="T76" y="T77"/>
              </a:cxn>
              <a:cxn ang="T139">
                <a:pos x="T78" y="T79"/>
              </a:cxn>
              <a:cxn ang="T140">
                <a:pos x="T80" y="T81"/>
              </a:cxn>
              <a:cxn ang="T141">
                <a:pos x="T82" y="T83"/>
              </a:cxn>
              <a:cxn ang="T142">
                <a:pos x="T84" y="T85"/>
              </a:cxn>
              <a:cxn ang="T143">
                <a:pos x="T86" y="T87"/>
              </a:cxn>
              <a:cxn ang="T144">
                <a:pos x="T88" y="T89"/>
              </a:cxn>
              <a:cxn ang="T145">
                <a:pos x="T90" y="T91"/>
              </a:cxn>
              <a:cxn ang="T146">
                <a:pos x="T92" y="T93"/>
              </a:cxn>
              <a:cxn ang="T147">
                <a:pos x="T94" y="T95"/>
              </a:cxn>
              <a:cxn ang="T148">
                <a:pos x="T96" y="T97"/>
              </a:cxn>
              <a:cxn ang="T149">
                <a:pos x="T98" y="T99"/>
              </a:cxn>
            </a:cxnLst>
            <a:rect l="0" t="0" r="r" b="b"/>
            <a:pathLst>
              <a:path w="140" h="140">
                <a:moveTo>
                  <a:pt x="77" y="140"/>
                </a:moveTo>
                <a:cubicBezTo>
                  <a:pt x="63" y="140"/>
                  <a:pt x="63" y="140"/>
                  <a:pt x="63" y="140"/>
                </a:cubicBezTo>
                <a:cubicBezTo>
                  <a:pt x="60" y="140"/>
                  <a:pt x="58" y="137"/>
                  <a:pt x="57" y="135"/>
                </a:cubicBezTo>
                <a:cubicBezTo>
                  <a:pt x="55" y="121"/>
                  <a:pt x="55" y="121"/>
                  <a:pt x="55" y="121"/>
                </a:cubicBezTo>
                <a:cubicBezTo>
                  <a:pt x="55" y="120"/>
                  <a:pt x="54" y="120"/>
                  <a:pt x="54" y="120"/>
                </a:cubicBezTo>
                <a:cubicBezTo>
                  <a:pt x="51" y="119"/>
                  <a:pt x="49" y="118"/>
                  <a:pt x="46" y="116"/>
                </a:cubicBezTo>
                <a:cubicBezTo>
                  <a:pt x="46" y="116"/>
                  <a:pt x="45" y="116"/>
                  <a:pt x="44" y="117"/>
                </a:cubicBezTo>
                <a:cubicBezTo>
                  <a:pt x="33" y="125"/>
                  <a:pt x="33" y="125"/>
                  <a:pt x="33" y="125"/>
                </a:cubicBezTo>
                <a:cubicBezTo>
                  <a:pt x="31" y="126"/>
                  <a:pt x="28" y="126"/>
                  <a:pt x="25" y="124"/>
                </a:cubicBezTo>
                <a:cubicBezTo>
                  <a:pt x="16" y="114"/>
                  <a:pt x="16" y="114"/>
                  <a:pt x="16" y="114"/>
                </a:cubicBezTo>
                <a:cubicBezTo>
                  <a:pt x="14" y="112"/>
                  <a:pt x="14" y="109"/>
                  <a:pt x="15" y="107"/>
                </a:cubicBezTo>
                <a:cubicBezTo>
                  <a:pt x="23" y="95"/>
                  <a:pt x="23" y="95"/>
                  <a:pt x="23" y="95"/>
                </a:cubicBezTo>
                <a:cubicBezTo>
                  <a:pt x="24" y="95"/>
                  <a:pt x="24" y="94"/>
                  <a:pt x="23" y="94"/>
                </a:cubicBezTo>
                <a:cubicBezTo>
                  <a:pt x="22" y="91"/>
                  <a:pt x="21" y="89"/>
                  <a:pt x="20" y="86"/>
                </a:cubicBezTo>
                <a:cubicBezTo>
                  <a:pt x="20" y="85"/>
                  <a:pt x="20" y="85"/>
                  <a:pt x="19" y="85"/>
                </a:cubicBezTo>
                <a:cubicBezTo>
                  <a:pt x="5" y="83"/>
                  <a:pt x="5" y="83"/>
                  <a:pt x="5" y="83"/>
                </a:cubicBezTo>
                <a:cubicBezTo>
                  <a:pt x="3" y="82"/>
                  <a:pt x="0" y="80"/>
                  <a:pt x="0" y="77"/>
                </a:cubicBezTo>
                <a:cubicBezTo>
                  <a:pt x="0" y="63"/>
                  <a:pt x="0" y="63"/>
                  <a:pt x="0" y="63"/>
                </a:cubicBezTo>
                <a:cubicBezTo>
                  <a:pt x="0" y="60"/>
                  <a:pt x="3" y="58"/>
                  <a:pt x="5" y="57"/>
                </a:cubicBezTo>
                <a:cubicBezTo>
                  <a:pt x="19" y="55"/>
                  <a:pt x="19" y="55"/>
                  <a:pt x="19" y="55"/>
                </a:cubicBezTo>
                <a:cubicBezTo>
                  <a:pt x="20" y="55"/>
                  <a:pt x="20" y="55"/>
                  <a:pt x="20" y="54"/>
                </a:cubicBezTo>
                <a:cubicBezTo>
                  <a:pt x="21" y="51"/>
                  <a:pt x="22" y="49"/>
                  <a:pt x="23" y="46"/>
                </a:cubicBezTo>
                <a:cubicBezTo>
                  <a:pt x="24" y="46"/>
                  <a:pt x="24" y="45"/>
                  <a:pt x="23" y="45"/>
                </a:cubicBezTo>
                <a:cubicBezTo>
                  <a:pt x="15" y="33"/>
                  <a:pt x="15" y="33"/>
                  <a:pt x="15" y="33"/>
                </a:cubicBezTo>
                <a:cubicBezTo>
                  <a:pt x="14" y="31"/>
                  <a:pt x="14" y="28"/>
                  <a:pt x="16" y="26"/>
                </a:cubicBezTo>
                <a:cubicBezTo>
                  <a:pt x="25" y="16"/>
                  <a:pt x="25" y="16"/>
                  <a:pt x="25" y="16"/>
                </a:cubicBezTo>
                <a:cubicBezTo>
                  <a:pt x="28" y="14"/>
                  <a:pt x="31" y="14"/>
                  <a:pt x="33" y="15"/>
                </a:cubicBezTo>
                <a:cubicBezTo>
                  <a:pt x="44" y="23"/>
                  <a:pt x="44" y="23"/>
                  <a:pt x="44" y="23"/>
                </a:cubicBezTo>
                <a:cubicBezTo>
                  <a:pt x="45" y="24"/>
                  <a:pt x="46" y="24"/>
                  <a:pt x="46" y="24"/>
                </a:cubicBezTo>
                <a:cubicBezTo>
                  <a:pt x="49" y="22"/>
                  <a:pt x="51" y="21"/>
                  <a:pt x="54" y="20"/>
                </a:cubicBezTo>
                <a:cubicBezTo>
                  <a:pt x="55" y="20"/>
                  <a:pt x="55" y="20"/>
                  <a:pt x="55" y="19"/>
                </a:cubicBezTo>
                <a:cubicBezTo>
                  <a:pt x="57" y="5"/>
                  <a:pt x="57" y="5"/>
                  <a:pt x="57" y="5"/>
                </a:cubicBezTo>
                <a:cubicBezTo>
                  <a:pt x="58" y="3"/>
                  <a:pt x="60" y="0"/>
                  <a:pt x="63" y="0"/>
                </a:cubicBezTo>
                <a:cubicBezTo>
                  <a:pt x="77" y="0"/>
                  <a:pt x="77" y="0"/>
                  <a:pt x="77" y="0"/>
                </a:cubicBezTo>
                <a:cubicBezTo>
                  <a:pt x="80" y="0"/>
                  <a:pt x="82" y="3"/>
                  <a:pt x="83" y="5"/>
                </a:cubicBezTo>
                <a:cubicBezTo>
                  <a:pt x="85" y="19"/>
                  <a:pt x="85" y="19"/>
                  <a:pt x="85" y="19"/>
                </a:cubicBezTo>
                <a:cubicBezTo>
                  <a:pt x="85" y="20"/>
                  <a:pt x="85" y="20"/>
                  <a:pt x="86" y="20"/>
                </a:cubicBezTo>
                <a:cubicBezTo>
                  <a:pt x="89" y="21"/>
                  <a:pt x="91" y="22"/>
                  <a:pt x="94" y="24"/>
                </a:cubicBezTo>
                <a:cubicBezTo>
                  <a:pt x="94" y="24"/>
                  <a:pt x="95" y="24"/>
                  <a:pt x="95" y="23"/>
                </a:cubicBezTo>
                <a:cubicBezTo>
                  <a:pt x="107" y="15"/>
                  <a:pt x="107" y="15"/>
                  <a:pt x="107" y="15"/>
                </a:cubicBezTo>
                <a:cubicBezTo>
                  <a:pt x="109" y="14"/>
                  <a:pt x="112" y="14"/>
                  <a:pt x="114" y="16"/>
                </a:cubicBezTo>
                <a:cubicBezTo>
                  <a:pt x="124" y="26"/>
                  <a:pt x="124" y="26"/>
                  <a:pt x="124" y="26"/>
                </a:cubicBezTo>
                <a:cubicBezTo>
                  <a:pt x="126" y="28"/>
                  <a:pt x="126" y="31"/>
                  <a:pt x="125" y="33"/>
                </a:cubicBezTo>
                <a:cubicBezTo>
                  <a:pt x="116" y="45"/>
                  <a:pt x="116" y="45"/>
                  <a:pt x="116" y="45"/>
                </a:cubicBezTo>
                <a:cubicBezTo>
                  <a:pt x="116" y="45"/>
                  <a:pt x="116" y="46"/>
                  <a:pt x="116" y="46"/>
                </a:cubicBezTo>
                <a:cubicBezTo>
                  <a:pt x="118" y="49"/>
                  <a:pt x="119" y="51"/>
                  <a:pt x="120" y="54"/>
                </a:cubicBezTo>
                <a:cubicBezTo>
                  <a:pt x="120" y="55"/>
                  <a:pt x="120" y="55"/>
                  <a:pt x="121" y="55"/>
                </a:cubicBezTo>
                <a:cubicBezTo>
                  <a:pt x="135" y="57"/>
                  <a:pt x="135" y="57"/>
                  <a:pt x="135" y="57"/>
                </a:cubicBezTo>
                <a:cubicBezTo>
                  <a:pt x="135" y="57"/>
                  <a:pt x="135" y="57"/>
                  <a:pt x="135" y="57"/>
                </a:cubicBezTo>
                <a:cubicBezTo>
                  <a:pt x="137" y="58"/>
                  <a:pt x="140" y="60"/>
                  <a:pt x="140" y="63"/>
                </a:cubicBezTo>
                <a:cubicBezTo>
                  <a:pt x="140" y="77"/>
                  <a:pt x="140" y="77"/>
                  <a:pt x="140" y="77"/>
                </a:cubicBezTo>
                <a:cubicBezTo>
                  <a:pt x="140" y="80"/>
                  <a:pt x="137" y="82"/>
                  <a:pt x="134" y="83"/>
                </a:cubicBezTo>
                <a:cubicBezTo>
                  <a:pt x="121" y="85"/>
                  <a:pt x="121" y="85"/>
                  <a:pt x="121" y="85"/>
                </a:cubicBezTo>
                <a:cubicBezTo>
                  <a:pt x="120" y="85"/>
                  <a:pt x="120" y="86"/>
                  <a:pt x="120" y="86"/>
                </a:cubicBezTo>
                <a:cubicBezTo>
                  <a:pt x="119" y="89"/>
                  <a:pt x="118" y="91"/>
                  <a:pt x="116" y="94"/>
                </a:cubicBezTo>
                <a:cubicBezTo>
                  <a:pt x="116" y="94"/>
                  <a:pt x="116" y="95"/>
                  <a:pt x="116" y="95"/>
                </a:cubicBezTo>
                <a:cubicBezTo>
                  <a:pt x="125" y="107"/>
                  <a:pt x="125" y="107"/>
                  <a:pt x="125" y="107"/>
                </a:cubicBezTo>
                <a:cubicBezTo>
                  <a:pt x="126" y="109"/>
                  <a:pt x="126" y="112"/>
                  <a:pt x="124" y="114"/>
                </a:cubicBezTo>
                <a:cubicBezTo>
                  <a:pt x="114" y="124"/>
                  <a:pt x="114" y="124"/>
                  <a:pt x="114" y="124"/>
                </a:cubicBezTo>
                <a:cubicBezTo>
                  <a:pt x="112" y="126"/>
                  <a:pt x="109" y="126"/>
                  <a:pt x="107" y="125"/>
                </a:cubicBezTo>
                <a:cubicBezTo>
                  <a:pt x="95" y="117"/>
                  <a:pt x="95" y="117"/>
                  <a:pt x="95" y="117"/>
                </a:cubicBezTo>
                <a:cubicBezTo>
                  <a:pt x="95" y="116"/>
                  <a:pt x="94" y="116"/>
                  <a:pt x="94" y="116"/>
                </a:cubicBezTo>
                <a:cubicBezTo>
                  <a:pt x="91" y="118"/>
                  <a:pt x="89" y="119"/>
                  <a:pt x="86" y="120"/>
                </a:cubicBezTo>
                <a:cubicBezTo>
                  <a:pt x="85" y="120"/>
                  <a:pt x="85" y="120"/>
                  <a:pt x="85" y="121"/>
                </a:cubicBezTo>
                <a:cubicBezTo>
                  <a:pt x="83" y="135"/>
                  <a:pt x="83" y="135"/>
                  <a:pt x="83" y="135"/>
                </a:cubicBezTo>
                <a:cubicBezTo>
                  <a:pt x="82" y="137"/>
                  <a:pt x="80" y="140"/>
                  <a:pt x="77" y="140"/>
                </a:cubicBezTo>
                <a:close/>
                <a:moveTo>
                  <a:pt x="63" y="133"/>
                </a:moveTo>
                <a:cubicBezTo>
                  <a:pt x="76" y="133"/>
                  <a:pt x="76" y="133"/>
                  <a:pt x="76" y="133"/>
                </a:cubicBezTo>
                <a:cubicBezTo>
                  <a:pt x="79" y="120"/>
                  <a:pt x="79" y="120"/>
                  <a:pt x="79" y="120"/>
                </a:cubicBezTo>
                <a:cubicBezTo>
                  <a:pt x="79" y="117"/>
                  <a:pt x="81" y="115"/>
                  <a:pt x="84" y="114"/>
                </a:cubicBezTo>
                <a:cubicBezTo>
                  <a:pt x="86" y="113"/>
                  <a:pt x="89" y="112"/>
                  <a:pt x="91" y="111"/>
                </a:cubicBezTo>
                <a:cubicBezTo>
                  <a:pt x="94" y="109"/>
                  <a:pt x="97" y="110"/>
                  <a:pt x="99" y="111"/>
                </a:cubicBezTo>
                <a:cubicBezTo>
                  <a:pt x="110" y="119"/>
                  <a:pt x="110" y="119"/>
                  <a:pt x="110" y="119"/>
                </a:cubicBezTo>
                <a:cubicBezTo>
                  <a:pt x="119" y="110"/>
                  <a:pt x="119" y="110"/>
                  <a:pt x="119" y="110"/>
                </a:cubicBezTo>
                <a:cubicBezTo>
                  <a:pt x="111" y="99"/>
                  <a:pt x="111" y="99"/>
                  <a:pt x="111" y="99"/>
                </a:cubicBezTo>
                <a:cubicBezTo>
                  <a:pt x="110" y="97"/>
                  <a:pt x="109" y="94"/>
                  <a:pt x="111" y="91"/>
                </a:cubicBezTo>
                <a:cubicBezTo>
                  <a:pt x="112" y="89"/>
                  <a:pt x="113" y="86"/>
                  <a:pt x="114" y="84"/>
                </a:cubicBezTo>
                <a:cubicBezTo>
                  <a:pt x="115" y="81"/>
                  <a:pt x="117" y="79"/>
                  <a:pt x="120" y="79"/>
                </a:cubicBezTo>
                <a:cubicBezTo>
                  <a:pt x="133" y="77"/>
                  <a:pt x="133" y="77"/>
                  <a:pt x="133" y="77"/>
                </a:cubicBezTo>
                <a:cubicBezTo>
                  <a:pt x="133" y="63"/>
                  <a:pt x="133" y="63"/>
                  <a:pt x="133" y="63"/>
                </a:cubicBezTo>
                <a:cubicBezTo>
                  <a:pt x="120" y="61"/>
                  <a:pt x="120" y="61"/>
                  <a:pt x="120" y="61"/>
                </a:cubicBezTo>
                <a:cubicBezTo>
                  <a:pt x="117" y="61"/>
                  <a:pt x="115" y="59"/>
                  <a:pt x="114" y="56"/>
                </a:cubicBezTo>
                <a:cubicBezTo>
                  <a:pt x="113" y="54"/>
                  <a:pt x="112" y="51"/>
                  <a:pt x="111" y="49"/>
                </a:cubicBezTo>
                <a:cubicBezTo>
                  <a:pt x="109" y="46"/>
                  <a:pt x="110" y="43"/>
                  <a:pt x="111" y="41"/>
                </a:cubicBezTo>
                <a:cubicBezTo>
                  <a:pt x="119" y="30"/>
                  <a:pt x="119" y="30"/>
                  <a:pt x="119" y="30"/>
                </a:cubicBezTo>
                <a:cubicBezTo>
                  <a:pt x="110" y="21"/>
                  <a:pt x="110" y="21"/>
                  <a:pt x="110" y="21"/>
                </a:cubicBezTo>
                <a:cubicBezTo>
                  <a:pt x="99" y="29"/>
                  <a:pt x="99" y="29"/>
                  <a:pt x="99" y="29"/>
                </a:cubicBezTo>
                <a:cubicBezTo>
                  <a:pt x="97" y="30"/>
                  <a:pt x="94" y="31"/>
                  <a:pt x="91" y="29"/>
                </a:cubicBezTo>
                <a:cubicBezTo>
                  <a:pt x="89" y="28"/>
                  <a:pt x="86" y="27"/>
                  <a:pt x="84" y="26"/>
                </a:cubicBezTo>
                <a:cubicBezTo>
                  <a:pt x="81" y="25"/>
                  <a:pt x="79" y="23"/>
                  <a:pt x="79" y="20"/>
                </a:cubicBezTo>
                <a:cubicBezTo>
                  <a:pt x="76" y="7"/>
                  <a:pt x="76" y="7"/>
                  <a:pt x="76" y="7"/>
                </a:cubicBezTo>
                <a:cubicBezTo>
                  <a:pt x="63" y="7"/>
                  <a:pt x="63" y="7"/>
                  <a:pt x="63" y="7"/>
                </a:cubicBezTo>
                <a:cubicBezTo>
                  <a:pt x="61" y="20"/>
                  <a:pt x="61" y="20"/>
                  <a:pt x="61" y="20"/>
                </a:cubicBezTo>
                <a:cubicBezTo>
                  <a:pt x="61" y="23"/>
                  <a:pt x="59" y="25"/>
                  <a:pt x="56" y="26"/>
                </a:cubicBezTo>
                <a:cubicBezTo>
                  <a:pt x="54" y="27"/>
                  <a:pt x="51" y="28"/>
                  <a:pt x="49" y="29"/>
                </a:cubicBezTo>
                <a:cubicBezTo>
                  <a:pt x="46" y="31"/>
                  <a:pt x="43" y="30"/>
                  <a:pt x="41" y="29"/>
                </a:cubicBezTo>
                <a:cubicBezTo>
                  <a:pt x="30" y="21"/>
                  <a:pt x="30" y="21"/>
                  <a:pt x="30" y="21"/>
                </a:cubicBezTo>
                <a:cubicBezTo>
                  <a:pt x="21" y="30"/>
                  <a:pt x="21" y="30"/>
                  <a:pt x="21" y="30"/>
                </a:cubicBezTo>
                <a:cubicBezTo>
                  <a:pt x="29" y="41"/>
                  <a:pt x="29" y="41"/>
                  <a:pt x="29" y="41"/>
                </a:cubicBezTo>
                <a:cubicBezTo>
                  <a:pt x="30" y="43"/>
                  <a:pt x="31" y="46"/>
                  <a:pt x="29" y="49"/>
                </a:cubicBezTo>
                <a:cubicBezTo>
                  <a:pt x="28" y="51"/>
                  <a:pt x="27" y="54"/>
                  <a:pt x="26" y="56"/>
                </a:cubicBezTo>
                <a:cubicBezTo>
                  <a:pt x="25" y="59"/>
                  <a:pt x="23" y="61"/>
                  <a:pt x="20" y="61"/>
                </a:cubicBezTo>
                <a:cubicBezTo>
                  <a:pt x="7" y="63"/>
                  <a:pt x="7" y="63"/>
                  <a:pt x="7" y="63"/>
                </a:cubicBezTo>
                <a:cubicBezTo>
                  <a:pt x="7" y="77"/>
                  <a:pt x="7" y="77"/>
                  <a:pt x="7" y="77"/>
                </a:cubicBezTo>
                <a:cubicBezTo>
                  <a:pt x="20" y="79"/>
                  <a:pt x="20" y="79"/>
                  <a:pt x="20" y="79"/>
                </a:cubicBezTo>
                <a:cubicBezTo>
                  <a:pt x="23" y="79"/>
                  <a:pt x="25" y="81"/>
                  <a:pt x="26" y="84"/>
                </a:cubicBezTo>
                <a:cubicBezTo>
                  <a:pt x="27" y="86"/>
                  <a:pt x="28" y="89"/>
                  <a:pt x="29" y="91"/>
                </a:cubicBezTo>
                <a:cubicBezTo>
                  <a:pt x="31" y="94"/>
                  <a:pt x="30" y="97"/>
                  <a:pt x="29" y="99"/>
                </a:cubicBezTo>
                <a:cubicBezTo>
                  <a:pt x="21" y="110"/>
                  <a:pt x="21" y="110"/>
                  <a:pt x="21" y="110"/>
                </a:cubicBezTo>
                <a:cubicBezTo>
                  <a:pt x="30" y="119"/>
                  <a:pt x="30" y="119"/>
                  <a:pt x="30" y="119"/>
                </a:cubicBezTo>
                <a:cubicBezTo>
                  <a:pt x="41" y="111"/>
                  <a:pt x="41" y="111"/>
                  <a:pt x="41" y="111"/>
                </a:cubicBezTo>
                <a:cubicBezTo>
                  <a:pt x="43" y="110"/>
                  <a:pt x="46" y="109"/>
                  <a:pt x="49" y="111"/>
                </a:cubicBezTo>
                <a:cubicBezTo>
                  <a:pt x="51" y="112"/>
                  <a:pt x="54" y="113"/>
                  <a:pt x="56" y="114"/>
                </a:cubicBezTo>
                <a:cubicBezTo>
                  <a:pt x="59" y="115"/>
                  <a:pt x="61" y="117"/>
                  <a:pt x="61" y="120"/>
                </a:cubicBezTo>
                <a:lnTo>
                  <a:pt x="63" y="133"/>
                </a:lnTo>
                <a:close/>
                <a:moveTo>
                  <a:pt x="20" y="110"/>
                </a:moveTo>
                <a:cubicBezTo>
                  <a:pt x="20" y="110"/>
                  <a:pt x="20" y="110"/>
                  <a:pt x="20" y="110"/>
                </a:cubicBezTo>
                <a:cubicBezTo>
                  <a:pt x="20" y="110"/>
                  <a:pt x="20" y="110"/>
                  <a:pt x="20" y="110"/>
                </a:cubicBezTo>
                <a:close/>
                <a:moveTo>
                  <a:pt x="120" y="110"/>
                </a:moveTo>
                <a:cubicBezTo>
                  <a:pt x="119" y="110"/>
                  <a:pt x="119" y="110"/>
                  <a:pt x="119" y="110"/>
                </a:cubicBezTo>
                <a:lnTo>
                  <a:pt x="120" y="110"/>
                </a:lnTo>
                <a:close/>
                <a:moveTo>
                  <a:pt x="133" y="77"/>
                </a:moveTo>
                <a:cubicBezTo>
                  <a:pt x="133" y="77"/>
                  <a:pt x="133" y="77"/>
                  <a:pt x="133" y="77"/>
                </a:cubicBezTo>
                <a:close/>
                <a:moveTo>
                  <a:pt x="7" y="77"/>
                </a:moveTo>
                <a:cubicBezTo>
                  <a:pt x="7" y="77"/>
                  <a:pt x="7" y="77"/>
                  <a:pt x="7" y="77"/>
                </a:cubicBezTo>
                <a:close/>
                <a:moveTo>
                  <a:pt x="134" y="76"/>
                </a:moveTo>
                <a:cubicBezTo>
                  <a:pt x="134" y="76"/>
                  <a:pt x="134" y="76"/>
                  <a:pt x="134" y="76"/>
                </a:cubicBezTo>
                <a:close/>
                <a:moveTo>
                  <a:pt x="6" y="76"/>
                </a:moveTo>
                <a:cubicBezTo>
                  <a:pt x="6" y="76"/>
                  <a:pt x="6" y="76"/>
                  <a:pt x="6" y="76"/>
                </a:cubicBezTo>
                <a:cubicBezTo>
                  <a:pt x="6" y="76"/>
                  <a:pt x="6" y="76"/>
                  <a:pt x="6" y="76"/>
                </a:cubicBezTo>
                <a:close/>
                <a:moveTo>
                  <a:pt x="110" y="20"/>
                </a:moveTo>
                <a:cubicBezTo>
                  <a:pt x="110" y="20"/>
                  <a:pt x="110" y="20"/>
                  <a:pt x="110" y="20"/>
                </a:cubicBezTo>
                <a:cubicBezTo>
                  <a:pt x="110" y="20"/>
                  <a:pt x="110" y="20"/>
                  <a:pt x="110" y="20"/>
                </a:cubicBezTo>
                <a:close/>
                <a:moveTo>
                  <a:pt x="110" y="20"/>
                </a:moveTo>
                <a:cubicBezTo>
                  <a:pt x="110" y="20"/>
                  <a:pt x="110" y="20"/>
                  <a:pt x="110" y="20"/>
                </a:cubicBezTo>
                <a:close/>
                <a:moveTo>
                  <a:pt x="70" y="98"/>
                </a:moveTo>
                <a:cubicBezTo>
                  <a:pt x="63" y="98"/>
                  <a:pt x="56" y="95"/>
                  <a:pt x="50" y="90"/>
                </a:cubicBezTo>
                <a:cubicBezTo>
                  <a:pt x="44" y="83"/>
                  <a:pt x="41" y="73"/>
                  <a:pt x="43" y="64"/>
                </a:cubicBezTo>
                <a:cubicBezTo>
                  <a:pt x="45" y="53"/>
                  <a:pt x="53" y="45"/>
                  <a:pt x="64" y="43"/>
                </a:cubicBezTo>
                <a:cubicBezTo>
                  <a:pt x="73" y="41"/>
                  <a:pt x="83" y="44"/>
                  <a:pt x="90" y="50"/>
                </a:cubicBezTo>
                <a:cubicBezTo>
                  <a:pt x="96" y="57"/>
                  <a:pt x="99" y="67"/>
                  <a:pt x="97" y="76"/>
                </a:cubicBezTo>
                <a:cubicBezTo>
                  <a:pt x="95" y="87"/>
                  <a:pt x="87" y="95"/>
                  <a:pt x="76" y="97"/>
                </a:cubicBezTo>
                <a:cubicBezTo>
                  <a:pt x="74" y="97"/>
                  <a:pt x="72" y="98"/>
                  <a:pt x="70" y="98"/>
                </a:cubicBezTo>
                <a:close/>
                <a:moveTo>
                  <a:pt x="70" y="49"/>
                </a:moveTo>
                <a:cubicBezTo>
                  <a:pt x="68" y="49"/>
                  <a:pt x="67" y="49"/>
                  <a:pt x="65" y="49"/>
                </a:cubicBezTo>
                <a:cubicBezTo>
                  <a:pt x="57" y="51"/>
                  <a:pt x="51" y="57"/>
                  <a:pt x="49" y="65"/>
                </a:cubicBezTo>
                <a:cubicBezTo>
                  <a:pt x="48" y="72"/>
                  <a:pt x="50" y="80"/>
                  <a:pt x="55" y="85"/>
                </a:cubicBezTo>
                <a:cubicBezTo>
                  <a:pt x="60" y="90"/>
                  <a:pt x="68" y="92"/>
                  <a:pt x="75" y="91"/>
                </a:cubicBezTo>
                <a:cubicBezTo>
                  <a:pt x="75" y="91"/>
                  <a:pt x="75" y="91"/>
                  <a:pt x="75" y="91"/>
                </a:cubicBezTo>
                <a:cubicBezTo>
                  <a:pt x="83" y="89"/>
                  <a:pt x="89" y="83"/>
                  <a:pt x="91" y="75"/>
                </a:cubicBezTo>
                <a:cubicBezTo>
                  <a:pt x="92" y="68"/>
                  <a:pt x="90" y="60"/>
                  <a:pt x="85" y="55"/>
                </a:cubicBezTo>
                <a:cubicBezTo>
                  <a:pt x="81" y="51"/>
                  <a:pt x="76" y="49"/>
                  <a:pt x="70" y="4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48617" name=""/>
          <p:cNvSpPr txBox="1"/>
          <p:nvPr/>
        </p:nvSpPr>
        <p:spPr>
          <a:xfrm>
            <a:off x="155456" y="1436369"/>
            <a:ext cx="8833088" cy="4536440"/>
          </a:xfrm>
          <a:prstGeom prst="rect"/>
        </p:spPr>
        <p:txBody>
          <a:bodyPr rtlCol="0" wrap="square">
            <a:spAutoFit/>
          </a:bodyPr>
          <a:p>
            <a:r>
              <a:rPr sz="3000" lang="en-US">
                <a:solidFill>
                  <a:srgbClr val="000000"/>
                </a:solidFill>
              </a:rPr>
              <a:t>5</a:t>
            </a:r>
            <a:r>
              <a:rPr sz="3000" lang="en-US">
                <a:solidFill>
                  <a:srgbClr val="000000"/>
                </a:solidFill>
              </a:rPr>
              <a:t> </a:t>
            </a:r>
            <a:r>
              <a:rPr sz="3000" lang="en-US">
                <a:solidFill>
                  <a:srgbClr val="000000"/>
                </a:solidFill>
              </a:rPr>
              <a:t>S</a:t>
            </a:r>
            <a:r>
              <a:rPr sz="3000" lang="en-US">
                <a:solidFill>
                  <a:srgbClr val="000000"/>
                </a:solidFill>
              </a:rPr>
              <a:t>m</a:t>
            </a:r>
            <a:r>
              <a:rPr sz="3000" lang="en-US">
                <a:solidFill>
                  <a:srgbClr val="000000"/>
                </a:solidFill>
              </a:rPr>
              <a:t>a</a:t>
            </a:r>
            <a:r>
              <a:rPr sz="3000" lang="en-US">
                <a:solidFill>
                  <a:srgbClr val="000000"/>
                </a:solidFill>
              </a:rPr>
              <a:t>r</a:t>
            </a:r>
            <a:r>
              <a:rPr sz="3000" lang="en-US">
                <a:solidFill>
                  <a:srgbClr val="000000"/>
                </a:solidFill>
              </a:rPr>
              <a:t>t</a:t>
            </a:r>
            <a:r>
              <a:rPr sz="3000" lang="en-US">
                <a:solidFill>
                  <a:srgbClr val="000000"/>
                </a:solidFill>
              </a:rPr>
              <a:t> </a:t>
            </a:r>
            <a:r>
              <a:rPr sz="3000" lang="en-US">
                <a:solidFill>
                  <a:srgbClr val="000000"/>
                </a:solidFill>
              </a:rPr>
              <a:t>g</a:t>
            </a:r>
            <a:r>
              <a:rPr sz="3000" lang="en-US">
                <a:solidFill>
                  <a:srgbClr val="000000"/>
                </a:solidFill>
              </a:rPr>
              <a:t>o</a:t>
            </a:r>
            <a:r>
              <a:rPr sz="3000" lang="en-US">
                <a:solidFill>
                  <a:srgbClr val="000000"/>
                </a:solidFill>
              </a:rPr>
              <a:t>als </a:t>
            </a:r>
            <a:r>
              <a:rPr sz="3000" lang="en-US">
                <a:solidFill>
                  <a:srgbClr val="000000"/>
                </a:solidFill>
              </a:rPr>
              <a:t>a</a:t>
            </a:r>
            <a:r>
              <a:rPr sz="3000" lang="en-US">
                <a:solidFill>
                  <a:srgbClr val="000000"/>
                </a:solidFill>
              </a:rPr>
              <a:t>n</a:t>
            </a:r>
            <a:r>
              <a:rPr sz="3000" lang="en-US">
                <a:solidFill>
                  <a:srgbClr val="000000"/>
                </a:solidFill>
              </a:rPr>
              <a:t>d</a:t>
            </a:r>
            <a:r>
              <a:rPr sz="3000" lang="en-US">
                <a:solidFill>
                  <a:srgbClr val="000000"/>
                </a:solidFill>
              </a:rPr>
              <a:t> </a:t>
            </a:r>
            <a:r>
              <a:rPr sz="3000" lang="en-US">
                <a:solidFill>
                  <a:srgbClr val="000000"/>
                </a:solidFill>
              </a:rPr>
              <a:t>K</a:t>
            </a:r>
            <a:r>
              <a:rPr sz="3000" lang="en-US">
                <a:solidFill>
                  <a:srgbClr val="000000"/>
                </a:solidFill>
              </a:rPr>
              <a:t>P</a:t>
            </a:r>
            <a:r>
              <a:rPr sz="3000" lang="en-US">
                <a:solidFill>
                  <a:srgbClr val="000000"/>
                </a:solidFill>
              </a:rPr>
              <a:t>I</a:t>
            </a:r>
            <a:r>
              <a:rPr sz="3000" lang="en-US">
                <a:solidFill>
                  <a:srgbClr val="000000"/>
                </a:solidFill>
              </a:rPr>
              <a:t>:</a:t>
            </a:r>
            <a:r>
              <a:rPr sz="2400" lang="en-US">
                <a:solidFill>
                  <a:srgbClr val="3399FF"/>
                </a:solidFill>
              </a:rPr>
              <a:t>C</a:t>
            </a:r>
            <a:r>
              <a:rPr sz="2400" lang="en-US">
                <a:solidFill>
                  <a:srgbClr val="3399FF"/>
                </a:solidFill>
              </a:rPr>
              <a:t>u</a:t>
            </a:r>
            <a:r>
              <a:rPr sz="2400" lang="en-US">
                <a:solidFill>
                  <a:srgbClr val="3399FF"/>
                </a:solidFill>
              </a:rPr>
              <a:t>s</a:t>
            </a:r>
            <a:r>
              <a:rPr sz="2400" lang="en-US">
                <a:solidFill>
                  <a:srgbClr val="3399FF"/>
                </a:solidFill>
              </a:rPr>
              <a:t>tomer </a:t>
            </a:r>
            <a:r>
              <a:rPr sz="2400" lang="en-US">
                <a:solidFill>
                  <a:srgbClr val="3399FF"/>
                </a:solidFill>
              </a:rPr>
              <a:t>i</a:t>
            </a:r>
            <a:r>
              <a:rPr sz="2400" lang="en-US">
                <a:solidFill>
                  <a:srgbClr val="3399FF"/>
                </a:solidFill>
              </a:rPr>
              <a:t>n</a:t>
            </a:r>
            <a:r>
              <a:rPr sz="2400" lang="en-US">
                <a:solidFill>
                  <a:srgbClr val="3399FF"/>
                </a:solidFill>
              </a:rPr>
              <a:t>t</a:t>
            </a:r>
            <a:r>
              <a:rPr sz="2400" lang="en-US">
                <a:solidFill>
                  <a:srgbClr val="3399FF"/>
                </a:solidFill>
              </a:rPr>
              <a:t>e</a:t>
            </a:r>
            <a:r>
              <a:rPr sz="2400" lang="en-US">
                <a:solidFill>
                  <a:srgbClr val="3399FF"/>
                </a:solidFill>
              </a:rPr>
              <a:t>g</a:t>
            </a:r>
            <a:r>
              <a:rPr sz="2400" lang="en-US">
                <a:solidFill>
                  <a:srgbClr val="3399FF"/>
                </a:solidFill>
              </a:rPr>
              <a:t>r</a:t>
            </a:r>
            <a:r>
              <a:rPr sz="2400" lang="en-US">
                <a:solidFill>
                  <a:srgbClr val="3399FF"/>
                </a:solidFill>
              </a:rPr>
              <a:t>ated </a:t>
            </a:r>
            <a:r>
              <a:rPr sz="2400" lang="en-US">
                <a:solidFill>
                  <a:srgbClr val="3399FF"/>
                </a:solidFill>
              </a:rPr>
              <a:t>o</a:t>
            </a:r>
            <a:r>
              <a:rPr sz="2400" lang="en-US">
                <a:solidFill>
                  <a:srgbClr val="3399FF"/>
                </a:solidFill>
              </a:rPr>
              <a:t>f</a:t>
            </a:r>
            <a:r>
              <a:rPr sz="2400" lang="en-US">
                <a:solidFill>
                  <a:srgbClr val="3399FF"/>
                </a:solidFill>
              </a:rPr>
              <a:t>f</a:t>
            </a:r>
            <a:r>
              <a:rPr sz="2400" lang="en-US">
                <a:solidFill>
                  <a:srgbClr val="3399FF"/>
                </a:solidFill>
              </a:rPr>
              <a:t>ering </a:t>
            </a:r>
            <a:r>
              <a:rPr sz="2400" lang="en-US">
                <a:solidFill>
                  <a:srgbClr val="3399FF"/>
                </a:solidFill>
              </a:rPr>
              <a:t>f</a:t>
            </a:r>
            <a:r>
              <a:rPr sz="2400" lang="en-US">
                <a:solidFill>
                  <a:srgbClr val="3399FF"/>
                </a:solidFill>
              </a:rPr>
              <a:t>o</a:t>
            </a:r>
            <a:r>
              <a:rPr sz="2400" lang="en-US">
                <a:solidFill>
                  <a:srgbClr val="3399FF"/>
                </a:solidFill>
              </a:rPr>
              <a:t>r</a:t>
            </a:r>
            <a:r>
              <a:rPr sz="2400" lang="en-US">
                <a:solidFill>
                  <a:srgbClr val="3399FF"/>
                </a:solidFill>
              </a:rPr>
              <a:t> </a:t>
            </a:r>
            <a:r>
              <a:rPr sz="2400" lang="en-US">
                <a:solidFill>
                  <a:srgbClr val="3399FF"/>
                </a:solidFill>
              </a:rPr>
              <a:t>a</a:t>
            </a:r>
            <a:r>
              <a:rPr sz="2400" lang="en-US">
                <a:solidFill>
                  <a:srgbClr val="3399FF"/>
                </a:solidFill>
              </a:rPr>
              <a:t>l</a:t>
            </a:r>
            <a:r>
              <a:rPr sz="2400" lang="en-US">
                <a:solidFill>
                  <a:srgbClr val="3399FF"/>
                </a:solidFill>
              </a:rPr>
              <a:t>l</a:t>
            </a:r>
            <a:r>
              <a:rPr sz="2400" lang="en-US">
                <a:solidFill>
                  <a:srgbClr val="3399FF"/>
                </a:solidFill>
              </a:rPr>
              <a:t> </a:t>
            </a:r>
            <a:r>
              <a:rPr sz="2400" lang="en-US">
                <a:solidFill>
                  <a:srgbClr val="3399FF"/>
                </a:solidFill>
              </a:rPr>
              <a:t>e</a:t>
            </a:r>
            <a:r>
              <a:rPr sz="2400" lang="en-US">
                <a:solidFill>
                  <a:srgbClr val="3399FF"/>
                </a:solidFill>
              </a:rPr>
              <a:t>n</a:t>
            </a:r>
            <a:r>
              <a:rPr sz="2400" lang="en-US">
                <a:solidFill>
                  <a:srgbClr val="3399FF"/>
                </a:solidFill>
              </a:rPr>
              <a:t>t</a:t>
            </a:r>
            <a:r>
              <a:rPr sz="2400" lang="en-US">
                <a:solidFill>
                  <a:srgbClr val="3399FF"/>
                </a:solidFill>
              </a:rPr>
              <a:t>i</a:t>
            </a:r>
            <a:r>
              <a:rPr sz="2400" lang="en-US">
                <a:solidFill>
                  <a:srgbClr val="3399FF"/>
                </a:solidFill>
              </a:rPr>
              <a:t>ties</a:t>
            </a:r>
            <a:r>
              <a:rPr sz="2400" lang="en-US">
                <a:solidFill>
                  <a:srgbClr val="3399FF"/>
                </a:solidFill>
              </a:rPr>
              <a:t>.</a:t>
            </a:r>
            <a:endParaRPr sz="2400" lang="en-IN">
              <a:solidFill>
                <a:srgbClr val="000000"/>
              </a:solidFill>
            </a:endParaRPr>
          </a:p>
          <a:p>
            <a:r>
              <a:rPr altLang="en-US" sz="2400" lang="en-IN">
                <a:solidFill>
                  <a:srgbClr val="3399FF"/>
                </a:solidFill>
              </a:rPr>
              <a:t>•</a:t>
            </a:r>
            <a:r>
              <a:rPr altLang="en-US" sz="2400" lang="en-US">
                <a:solidFill>
                  <a:srgbClr val="3399FF"/>
                </a:solidFill>
              </a:rPr>
              <a:t>Seamless </a:t>
            </a:r>
            <a:r>
              <a:rPr altLang="en-US" sz="2400" lang="en-US">
                <a:solidFill>
                  <a:srgbClr val="3399FF"/>
                </a:solidFill>
              </a:rPr>
              <a:t>digital </a:t>
            </a:r>
            <a:r>
              <a:rPr altLang="en-US" sz="2400" lang="en-US">
                <a:solidFill>
                  <a:srgbClr val="3399FF"/>
                </a:solidFill>
              </a:rPr>
              <a:t>o</a:t>
            </a:r>
            <a:r>
              <a:rPr altLang="en-US" sz="2400" lang="en-US">
                <a:solidFill>
                  <a:srgbClr val="3399FF"/>
                </a:solidFill>
              </a:rPr>
              <a:t>n</a:t>
            </a:r>
            <a:r>
              <a:rPr altLang="en-US" sz="2400" lang="en-US">
                <a:solidFill>
                  <a:srgbClr val="3399FF"/>
                </a:solidFill>
              </a:rPr>
              <a:t>-</a:t>
            </a:r>
            <a:r>
              <a:rPr altLang="en-US" sz="2400" lang="en-US">
                <a:solidFill>
                  <a:srgbClr val="3399FF"/>
                </a:solidFill>
              </a:rPr>
              <a:t>b</a:t>
            </a:r>
            <a:r>
              <a:rPr altLang="en-US" sz="2400" lang="en-US">
                <a:solidFill>
                  <a:srgbClr val="3399FF"/>
                </a:solidFill>
              </a:rPr>
              <a:t>o</a:t>
            </a:r>
            <a:r>
              <a:rPr altLang="en-US" sz="2400" lang="en-US">
                <a:solidFill>
                  <a:srgbClr val="3399FF"/>
                </a:solidFill>
              </a:rPr>
              <a:t>r</a:t>
            </a:r>
            <a:r>
              <a:rPr altLang="en-US" sz="2400" lang="en-US">
                <a:solidFill>
                  <a:srgbClr val="3399FF"/>
                </a:solidFill>
              </a:rPr>
              <a:t>d</a:t>
            </a:r>
            <a:r>
              <a:rPr altLang="en-US" sz="2400" lang="en-US">
                <a:solidFill>
                  <a:srgbClr val="3399FF"/>
                </a:solidFill>
              </a:rPr>
              <a:t>i</a:t>
            </a:r>
            <a:r>
              <a:rPr altLang="en-US" sz="2400" lang="en-US">
                <a:solidFill>
                  <a:srgbClr val="3399FF"/>
                </a:solidFill>
              </a:rPr>
              <a:t>n</a:t>
            </a:r>
            <a:r>
              <a:rPr altLang="en-US" sz="2400" lang="en-US">
                <a:solidFill>
                  <a:srgbClr val="3399FF"/>
                </a:solidFill>
              </a:rPr>
              <a:t>g</a:t>
            </a:r>
            <a:r>
              <a:rPr altLang="en-US" sz="2400" lang="en-US">
                <a:solidFill>
                  <a:srgbClr val="3399FF"/>
                </a:solidFill>
              </a:rPr>
              <a:t> </a:t>
            </a:r>
            <a:r>
              <a:rPr altLang="en-US" sz="2400" lang="en-US">
                <a:solidFill>
                  <a:srgbClr val="3399FF"/>
                </a:solidFill>
              </a:rPr>
              <a:t>w</a:t>
            </a:r>
            <a:r>
              <a:rPr altLang="en-US" sz="2400" lang="en-US">
                <a:solidFill>
                  <a:srgbClr val="3399FF"/>
                </a:solidFill>
              </a:rPr>
              <a:t>i</a:t>
            </a:r>
            <a:r>
              <a:rPr altLang="en-US" sz="2400" lang="en-US">
                <a:solidFill>
                  <a:srgbClr val="3399FF"/>
                </a:solidFill>
              </a:rPr>
              <a:t>t</a:t>
            </a:r>
            <a:r>
              <a:rPr altLang="en-US" sz="2400" lang="en-US">
                <a:solidFill>
                  <a:srgbClr val="3399FF"/>
                </a:solidFill>
              </a:rPr>
              <a:t>h</a:t>
            </a:r>
            <a:r>
              <a:rPr altLang="en-US" sz="2400" lang="en-US">
                <a:solidFill>
                  <a:srgbClr val="3399FF"/>
                </a:solidFill>
              </a:rPr>
              <a:t> </a:t>
            </a:r>
            <a:r>
              <a:rPr altLang="en-US" sz="2400" lang="en-US">
                <a:solidFill>
                  <a:srgbClr val="3399FF"/>
                </a:solidFill>
              </a:rPr>
              <a:t>u</a:t>
            </a:r>
            <a:r>
              <a:rPr altLang="en-US" sz="2400" lang="en-US">
                <a:solidFill>
                  <a:srgbClr val="3399FF"/>
                </a:solidFill>
              </a:rPr>
              <a:t>n</a:t>
            </a:r>
            <a:r>
              <a:rPr altLang="en-US" sz="2400" lang="en-US">
                <a:solidFill>
                  <a:srgbClr val="3399FF"/>
                </a:solidFill>
              </a:rPr>
              <a:t>ified </a:t>
            </a:r>
            <a:r>
              <a:rPr altLang="en-US" sz="2400" lang="en-US">
                <a:solidFill>
                  <a:srgbClr val="3399FF"/>
                </a:solidFill>
              </a:rPr>
              <a:t>KYC</a:t>
            </a:r>
            <a:r>
              <a:rPr altLang="en-US" sz="2400" lang="en-US">
                <a:solidFill>
                  <a:srgbClr val="3399FF"/>
                </a:solidFill>
              </a:rPr>
              <a:t>.</a:t>
            </a:r>
            <a:endParaRPr sz="2400" lang="en-IN">
              <a:solidFill>
                <a:srgbClr val="000000"/>
              </a:solidFill>
            </a:endParaRPr>
          </a:p>
          <a:p>
            <a:r>
              <a:rPr altLang="en-US" sz="2400" lang="en-IN">
                <a:solidFill>
                  <a:srgbClr val="3399FF"/>
                </a:solidFill>
              </a:rPr>
              <a:t>•</a:t>
            </a:r>
            <a:r>
              <a:rPr altLang="en-US" sz="2400" lang="en-US">
                <a:solidFill>
                  <a:srgbClr val="3399FF"/>
                </a:solidFill>
              </a:rPr>
              <a:t>I</a:t>
            </a:r>
            <a:r>
              <a:rPr altLang="en-US" sz="2400" lang="en-US">
                <a:solidFill>
                  <a:srgbClr val="3399FF"/>
                </a:solidFill>
              </a:rPr>
              <a:t>n</a:t>
            </a:r>
            <a:r>
              <a:rPr altLang="en-US" sz="2400" lang="en-US">
                <a:solidFill>
                  <a:srgbClr val="3399FF"/>
                </a:solidFill>
              </a:rPr>
              <a:t>s</a:t>
            </a:r>
            <a:r>
              <a:rPr altLang="en-US" sz="2400" lang="en-US">
                <a:solidFill>
                  <a:srgbClr val="3399FF"/>
                </a:solidFill>
              </a:rPr>
              <a:t>t</a:t>
            </a:r>
            <a:r>
              <a:rPr altLang="en-US" sz="2400" lang="en-US">
                <a:solidFill>
                  <a:srgbClr val="3399FF"/>
                </a:solidFill>
              </a:rPr>
              <a:t>a</a:t>
            </a:r>
            <a:r>
              <a:rPr altLang="en-US" sz="2400" lang="en-US">
                <a:solidFill>
                  <a:srgbClr val="3399FF"/>
                </a:solidFill>
              </a:rPr>
              <a:t>n</a:t>
            </a:r>
            <a:r>
              <a:rPr altLang="en-US" sz="2400" lang="en-US">
                <a:solidFill>
                  <a:srgbClr val="3399FF"/>
                </a:solidFill>
              </a:rPr>
              <a:t>t</a:t>
            </a:r>
            <a:r>
              <a:rPr altLang="en-US" sz="2400" lang="en-US">
                <a:solidFill>
                  <a:srgbClr val="3399FF"/>
                </a:solidFill>
              </a:rPr>
              <a:t> </a:t>
            </a:r>
            <a:r>
              <a:rPr altLang="en-US" sz="2400" lang="en-US">
                <a:solidFill>
                  <a:srgbClr val="3399FF"/>
                </a:solidFill>
              </a:rPr>
              <a:t>f</a:t>
            </a:r>
            <a:r>
              <a:rPr altLang="en-US" sz="2400" lang="en-US">
                <a:solidFill>
                  <a:srgbClr val="3399FF"/>
                </a:solidFill>
              </a:rPr>
              <a:t>u</a:t>
            </a:r>
            <a:r>
              <a:rPr altLang="en-US" sz="2400" lang="en-US">
                <a:solidFill>
                  <a:srgbClr val="3399FF"/>
                </a:solidFill>
              </a:rPr>
              <a:t>n</a:t>
            </a:r>
            <a:r>
              <a:rPr altLang="en-US" sz="2400" lang="en-US">
                <a:solidFill>
                  <a:srgbClr val="3399FF"/>
                </a:solidFill>
              </a:rPr>
              <a:t>d</a:t>
            </a:r>
            <a:r>
              <a:rPr altLang="en-US" sz="2400" lang="en-US">
                <a:solidFill>
                  <a:srgbClr val="3399FF"/>
                </a:solidFill>
              </a:rPr>
              <a:t>i</a:t>
            </a:r>
            <a:r>
              <a:rPr altLang="en-US" sz="2400" lang="en-US">
                <a:solidFill>
                  <a:srgbClr val="3399FF"/>
                </a:solidFill>
              </a:rPr>
              <a:t>n</a:t>
            </a:r>
            <a:r>
              <a:rPr altLang="en-US" sz="2400" lang="en-US">
                <a:solidFill>
                  <a:srgbClr val="3399FF"/>
                </a:solidFill>
              </a:rPr>
              <a:t>g</a:t>
            </a:r>
            <a:r>
              <a:rPr altLang="en-US" sz="2400" lang="en-US">
                <a:solidFill>
                  <a:srgbClr val="3399FF"/>
                </a:solidFill>
              </a:rPr>
              <a:t> </a:t>
            </a:r>
            <a:r>
              <a:rPr altLang="en-US" sz="2400" lang="en-US">
                <a:solidFill>
                  <a:srgbClr val="3399FF"/>
                </a:solidFill>
              </a:rPr>
              <a:t>w</a:t>
            </a:r>
            <a:r>
              <a:rPr altLang="en-US" sz="2400" lang="en-US">
                <a:solidFill>
                  <a:srgbClr val="3399FF"/>
                </a:solidFill>
              </a:rPr>
              <a:t>i</a:t>
            </a:r>
            <a:r>
              <a:rPr altLang="en-US" sz="2400" lang="en-US">
                <a:solidFill>
                  <a:srgbClr val="3399FF"/>
                </a:solidFill>
              </a:rPr>
              <a:t>t</a:t>
            </a:r>
            <a:r>
              <a:rPr altLang="en-US" sz="2400" lang="en-US">
                <a:solidFill>
                  <a:srgbClr val="3399FF"/>
                </a:solidFill>
              </a:rPr>
              <a:t>h</a:t>
            </a:r>
            <a:r>
              <a:rPr altLang="en-US" sz="2400" lang="en-US">
                <a:solidFill>
                  <a:srgbClr val="3399FF"/>
                </a:solidFill>
              </a:rPr>
              <a:t> </a:t>
            </a:r>
            <a:r>
              <a:rPr altLang="en-US" sz="2400" lang="en-US">
                <a:solidFill>
                  <a:srgbClr val="3399FF"/>
                </a:solidFill>
              </a:rPr>
              <a:t> </a:t>
            </a:r>
            <a:r>
              <a:rPr altLang="en-US" sz="2400" lang="en-US">
                <a:solidFill>
                  <a:srgbClr val="3399FF"/>
                </a:solidFill>
              </a:rPr>
              <a:t>e</a:t>
            </a:r>
            <a:r>
              <a:rPr altLang="en-US" sz="2400" lang="en-US">
                <a:solidFill>
                  <a:srgbClr val="3399FF"/>
                </a:solidFill>
              </a:rPr>
              <a:t>n</a:t>
            </a:r>
            <a:r>
              <a:rPr altLang="en-US" sz="2400" lang="en-US">
                <a:solidFill>
                  <a:srgbClr val="3399FF"/>
                </a:solidFill>
              </a:rPr>
              <a:t>h</a:t>
            </a:r>
            <a:r>
              <a:rPr altLang="en-US" sz="2400" lang="en-US">
                <a:solidFill>
                  <a:srgbClr val="3399FF"/>
                </a:solidFill>
              </a:rPr>
              <a:t>a</a:t>
            </a:r>
            <a:r>
              <a:rPr altLang="en-US" sz="2400" lang="en-US">
                <a:solidFill>
                  <a:srgbClr val="3399FF"/>
                </a:solidFill>
              </a:rPr>
              <a:t>ncement </a:t>
            </a:r>
            <a:r>
              <a:rPr altLang="en-US" sz="2400" lang="en-US">
                <a:solidFill>
                  <a:srgbClr val="3399FF"/>
                </a:solidFill>
              </a:rPr>
              <a:t>LinkedIn </a:t>
            </a:r>
            <a:r>
              <a:rPr altLang="en-US" sz="2400" lang="en-US">
                <a:solidFill>
                  <a:srgbClr val="3399FF"/>
                </a:solidFill>
              </a:rPr>
              <a:t>t</a:t>
            </a:r>
            <a:r>
              <a:rPr altLang="en-US" sz="2400" lang="en-US">
                <a:solidFill>
                  <a:srgbClr val="3399FF"/>
                </a:solidFill>
              </a:rPr>
              <a:t>o</a:t>
            </a:r>
            <a:r>
              <a:rPr altLang="en-US" sz="2400" lang="en-US">
                <a:solidFill>
                  <a:srgbClr val="3399FF"/>
                </a:solidFill>
              </a:rPr>
              <a:t> </a:t>
            </a:r>
            <a:r>
              <a:rPr altLang="en-US" sz="2400" lang="en-US">
                <a:solidFill>
                  <a:srgbClr val="3399FF"/>
                </a:solidFill>
              </a:rPr>
              <a:t>b</a:t>
            </a:r>
            <a:r>
              <a:rPr altLang="en-US" sz="2400" lang="en-US">
                <a:solidFill>
                  <a:srgbClr val="3399FF"/>
                </a:solidFill>
              </a:rPr>
              <a:t>u</a:t>
            </a:r>
            <a:r>
              <a:rPr altLang="en-US" sz="2400" lang="en-US">
                <a:solidFill>
                  <a:srgbClr val="3399FF"/>
                </a:solidFill>
              </a:rPr>
              <a:t>s</a:t>
            </a:r>
            <a:r>
              <a:rPr altLang="en-US" sz="2400" lang="en-US">
                <a:solidFill>
                  <a:srgbClr val="3399FF"/>
                </a:solidFill>
              </a:rPr>
              <a:t>iness </a:t>
            </a:r>
            <a:r>
              <a:rPr altLang="en-US" sz="2400" lang="en-US">
                <a:solidFill>
                  <a:srgbClr val="3399FF"/>
                </a:solidFill>
              </a:rPr>
              <a:t>g</a:t>
            </a:r>
            <a:r>
              <a:rPr altLang="en-US" sz="2400" lang="en-US">
                <a:solidFill>
                  <a:srgbClr val="3399FF"/>
                </a:solidFill>
              </a:rPr>
              <a:t>r</a:t>
            </a:r>
            <a:r>
              <a:rPr altLang="en-US" sz="2400" lang="en-US">
                <a:solidFill>
                  <a:srgbClr val="3399FF"/>
                </a:solidFill>
              </a:rPr>
              <a:t>o</a:t>
            </a:r>
            <a:r>
              <a:rPr altLang="en-US" sz="2400" lang="en-US">
                <a:solidFill>
                  <a:srgbClr val="3399FF"/>
                </a:solidFill>
              </a:rPr>
              <a:t>w</a:t>
            </a:r>
            <a:r>
              <a:rPr altLang="en-US" sz="2400" lang="en-US">
                <a:solidFill>
                  <a:srgbClr val="3399FF"/>
                </a:solidFill>
              </a:rPr>
              <a:t>t</a:t>
            </a:r>
            <a:r>
              <a:rPr altLang="en-US" sz="2400" lang="en-US">
                <a:solidFill>
                  <a:srgbClr val="3399FF"/>
                </a:solidFill>
              </a:rPr>
              <a:t>h</a:t>
            </a:r>
            <a:r>
              <a:rPr altLang="en-US" sz="2400" lang="en-US">
                <a:solidFill>
                  <a:srgbClr val="3399FF"/>
                </a:solidFill>
              </a:rPr>
              <a:t> </a:t>
            </a:r>
            <a:endParaRPr sz="2400" lang="en-IN">
              <a:solidFill>
                <a:srgbClr val="000000"/>
              </a:solidFill>
            </a:endParaRPr>
          </a:p>
          <a:p>
            <a:r>
              <a:rPr altLang="en-US" sz="2400" lang="en-IN">
                <a:solidFill>
                  <a:srgbClr val="3399FF"/>
                </a:solidFill>
              </a:rPr>
              <a:t>•</a:t>
            </a:r>
            <a:r>
              <a:rPr altLang="en-US" sz="2400" lang="en-US">
                <a:solidFill>
                  <a:srgbClr val="3399FF"/>
                </a:solidFill>
              </a:rPr>
              <a:t>F</a:t>
            </a:r>
            <a:r>
              <a:rPr altLang="en-US" sz="2400" lang="en-US">
                <a:solidFill>
                  <a:srgbClr val="3399FF"/>
                </a:solidFill>
              </a:rPr>
              <a:t>o</a:t>
            </a:r>
            <a:r>
              <a:rPr altLang="en-US" sz="2400" lang="en-US">
                <a:solidFill>
                  <a:srgbClr val="3399FF"/>
                </a:solidFill>
              </a:rPr>
              <a:t>s</a:t>
            </a:r>
            <a:r>
              <a:rPr altLang="en-US" sz="2400" lang="en-US">
                <a:solidFill>
                  <a:srgbClr val="3399FF"/>
                </a:solidFill>
              </a:rPr>
              <a:t>t</a:t>
            </a:r>
            <a:r>
              <a:rPr altLang="en-US" sz="2400" lang="en-US">
                <a:solidFill>
                  <a:srgbClr val="3399FF"/>
                </a:solidFill>
              </a:rPr>
              <a:t>e</a:t>
            </a:r>
            <a:r>
              <a:rPr altLang="en-US" sz="2400" lang="en-US">
                <a:solidFill>
                  <a:srgbClr val="3399FF"/>
                </a:solidFill>
              </a:rPr>
              <a:t>r</a:t>
            </a:r>
            <a:r>
              <a:rPr altLang="en-US" sz="2400" lang="en-US">
                <a:solidFill>
                  <a:srgbClr val="3399FF"/>
                </a:solidFill>
              </a:rPr>
              <a:t>ing </a:t>
            </a:r>
            <a:r>
              <a:rPr altLang="en-US" sz="2400" lang="en-US">
                <a:solidFill>
                  <a:srgbClr val="3399FF"/>
                </a:solidFill>
              </a:rPr>
              <a:t>s</a:t>
            </a:r>
            <a:r>
              <a:rPr altLang="en-US" sz="2400" lang="en-US">
                <a:solidFill>
                  <a:srgbClr val="3399FF"/>
                </a:solidFill>
              </a:rPr>
              <a:t>y</a:t>
            </a:r>
            <a:r>
              <a:rPr altLang="en-US" sz="2400" lang="en-US">
                <a:solidFill>
                  <a:srgbClr val="3399FF"/>
                </a:solidFill>
              </a:rPr>
              <a:t>n</a:t>
            </a:r>
            <a:r>
              <a:rPr altLang="en-US" sz="2400" lang="en-US">
                <a:solidFill>
                  <a:srgbClr val="3399FF"/>
                </a:solidFill>
              </a:rPr>
              <a:t>e</a:t>
            </a:r>
            <a:r>
              <a:rPr altLang="en-US" sz="2400" lang="en-US">
                <a:solidFill>
                  <a:srgbClr val="3399FF"/>
                </a:solidFill>
              </a:rPr>
              <a:t>r</a:t>
            </a:r>
            <a:r>
              <a:rPr altLang="en-US" sz="2400" lang="en-US">
                <a:solidFill>
                  <a:srgbClr val="3399FF"/>
                </a:solidFill>
              </a:rPr>
              <a:t>g</a:t>
            </a:r>
            <a:r>
              <a:rPr altLang="en-US" sz="2400" lang="en-US">
                <a:solidFill>
                  <a:srgbClr val="3399FF"/>
                </a:solidFill>
              </a:rPr>
              <a:t>ies </a:t>
            </a:r>
            <a:r>
              <a:rPr altLang="en-US" sz="2400" lang="en-US">
                <a:solidFill>
                  <a:srgbClr val="3399FF"/>
                </a:solidFill>
              </a:rPr>
              <a:t>b</a:t>
            </a:r>
            <a:r>
              <a:rPr altLang="en-US" sz="2400" lang="en-US">
                <a:solidFill>
                  <a:srgbClr val="3399FF"/>
                </a:solidFill>
              </a:rPr>
              <a:t>e</a:t>
            </a:r>
            <a:r>
              <a:rPr altLang="en-US" sz="2400" lang="en-US">
                <a:solidFill>
                  <a:srgbClr val="3399FF"/>
                </a:solidFill>
              </a:rPr>
              <a:t>t</a:t>
            </a:r>
            <a:r>
              <a:rPr altLang="en-US" sz="2400" lang="en-US">
                <a:solidFill>
                  <a:srgbClr val="3399FF"/>
                </a:solidFill>
              </a:rPr>
              <a:t>w</a:t>
            </a:r>
            <a:r>
              <a:rPr altLang="en-US" sz="2400" lang="en-US">
                <a:solidFill>
                  <a:srgbClr val="3399FF"/>
                </a:solidFill>
              </a:rPr>
              <a:t>e</a:t>
            </a:r>
            <a:r>
              <a:rPr altLang="en-US" sz="2400" lang="en-US">
                <a:solidFill>
                  <a:srgbClr val="3399FF"/>
                </a:solidFill>
              </a:rPr>
              <a:t>e</a:t>
            </a:r>
            <a:r>
              <a:rPr altLang="en-US" sz="2400" lang="en-US">
                <a:solidFill>
                  <a:srgbClr val="3399FF"/>
                </a:solidFill>
              </a:rPr>
              <a:t>n </a:t>
            </a:r>
            <a:r>
              <a:rPr altLang="en-US" sz="2400" lang="en-US">
                <a:solidFill>
                  <a:srgbClr val="3399FF"/>
                </a:solidFill>
              </a:rPr>
              <a:t>e</a:t>
            </a:r>
            <a:r>
              <a:rPr altLang="en-US" sz="2400" lang="en-US">
                <a:solidFill>
                  <a:srgbClr val="3399FF"/>
                </a:solidFill>
              </a:rPr>
              <a:t>c</a:t>
            </a:r>
            <a:r>
              <a:rPr altLang="en-US" sz="2400" lang="en-US">
                <a:solidFill>
                  <a:srgbClr val="3399FF"/>
                </a:solidFill>
              </a:rPr>
              <a:t>o</a:t>
            </a:r>
            <a:r>
              <a:rPr altLang="en-US" sz="2400" lang="en-US">
                <a:solidFill>
                  <a:srgbClr val="3399FF"/>
                </a:solidFill>
              </a:rPr>
              <a:t>s</a:t>
            </a:r>
            <a:r>
              <a:rPr altLang="en-US" sz="2400" lang="en-US">
                <a:solidFill>
                  <a:srgbClr val="3399FF"/>
                </a:solidFill>
              </a:rPr>
              <a:t>y</a:t>
            </a:r>
            <a:r>
              <a:rPr altLang="en-US" sz="2400" lang="en-US">
                <a:solidFill>
                  <a:srgbClr val="3399FF"/>
                </a:solidFill>
              </a:rPr>
              <a:t>stem </a:t>
            </a:r>
            <a:r>
              <a:rPr altLang="en-US" sz="2400" lang="en-US">
                <a:solidFill>
                  <a:srgbClr val="3399FF"/>
                </a:solidFill>
              </a:rPr>
              <a:t>e</a:t>
            </a:r>
            <a:r>
              <a:rPr altLang="en-US" sz="2400" lang="en-US">
                <a:solidFill>
                  <a:srgbClr val="3399FF"/>
                </a:solidFill>
              </a:rPr>
              <a:t>n</a:t>
            </a:r>
            <a:r>
              <a:rPr altLang="en-US" sz="2400" lang="en-US">
                <a:solidFill>
                  <a:srgbClr val="3399FF"/>
                </a:solidFill>
              </a:rPr>
              <a:t>t</a:t>
            </a:r>
            <a:r>
              <a:rPr altLang="en-US" sz="2400" lang="en-US">
                <a:solidFill>
                  <a:srgbClr val="3399FF"/>
                </a:solidFill>
              </a:rPr>
              <a:t>i</a:t>
            </a:r>
            <a:r>
              <a:rPr altLang="en-US" sz="2400" lang="en-US">
                <a:solidFill>
                  <a:srgbClr val="3399FF"/>
                </a:solidFill>
              </a:rPr>
              <a:t>ties </a:t>
            </a:r>
            <a:r>
              <a:rPr altLang="en-US" sz="2400" lang="en-US">
                <a:solidFill>
                  <a:srgbClr val="3399FF"/>
                </a:solidFill>
              </a:rPr>
              <a:t>e</a:t>
            </a:r>
            <a:r>
              <a:rPr altLang="en-US" sz="2400" lang="en-US">
                <a:solidFill>
                  <a:srgbClr val="3399FF"/>
                </a:solidFill>
              </a:rPr>
              <a:t>n</a:t>
            </a:r>
            <a:r>
              <a:rPr altLang="en-US" sz="2400" lang="en-US">
                <a:solidFill>
                  <a:srgbClr val="3399FF"/>
                </a:solidFill>
              </a:rPr>
              <a:t>a</a:t>
            </a:r>
            <a:r>
              <a:rPr altLang="en-US" sz="2400" lang="en-US">
                <a:solidFill>
                  <a:srgbClr val="3399FF"/>
                </a:solidFill>
              </a:rPr>
              <a:t>b</a:t>
            </a:r>
            <a:r>
              <a:rPr altLang="en-US" sz="2400" lang="en-US">
                <a:solidFill>
                  <a:srgbClr val="3399FF"/>
                </a:solidFill>
              </a:rPr>
              <a:t>l</a:t>
            </a:r>
            <a:r>
              <a:rPr altLang="en-US" sz="2400" lang="en-US">
                <a:solidFill>
                  <a:srgbClr val="3399FF"/>
                </a:solidFill>
              </a:rPr>
              <a:t>i</a:t>
            </a:r>
            <a:r>
              <a:rPr altLang="en-US" sz="2400" lang="en-US">
                <a:solidFill>
                  <a:srgbClr val="3399FF"/>
                </a:solidFill>
              </a:rPr>
              <a:t>n</a:t>
            </a:r>
            <a:r>
              <a:rPr altLang="en-US" sz="2400" lang="en-US">
                <a:solidFill>
                  <a:srgbClr val="3399FF"/>
                </a:solidFill>
              </a:rPr>
              <a:t>g</a:t>
            </a:r>
            <a:r>
              <a:rPr altLang="en-US" sz="2400" lang="en-US">
                <a:solidFill>
                  <a:srgbClr val="3399FF"/>
                </a:solidFill>
              </a:rPr>
              <a:t> </a:t>
            </a:r>
            <a:r>
              <a:rPr altLang="en-US" sz="2400" lang="en-US">
                <a:solidFill>
                  <a:srgbClr val="3399FF"/>
                </a:solidFill>
              </a:rPr>
              <a:t>c</a:t>
            </a:r>
            <a:r>
              <a:rPr altLang="en-US" sz="2400" lang="en-US">
                <a:solidFill>
                  <a:srgbClr val="3399FF"/>
                </a:solidFill>
              </a:rPr>
              <a:t>r</a:t>
            </a:r>
            <a:r>
              <a:rPr altLang="en-US" sz="2400" lang="en-US">
                <a:solidFill>
                  <a:srgbClr val="3399FF"/>
                </a:solidFill>
              </a:rPr>
              <a:t>e</a:t>
            </a:r>
            <a:r>
              <a:rPr altLang="en-US" sz="2400" lang="en-US">
                <a:solidFill>
                  <a:srgbClr val="3399FF"/>
                </a:solidFill>
              </a:rPr>
              <a:t>d</a:t>
            </a:r>
            <a:r>
              <a:rPr altLang="en-US" sz="2400" lang="en-US">
                <a:solidFill>
                  <a:srgbClr val="3399FF"/>
                </a:solidFill>
              </a:rPr>
              <a:t>i</a:t>
            </a:r>
            <a:r>
              <a:rPr altLang="en-US" sz="2400" lang="en-US">
                <a:solidFill>
                  <a:srgbClr val="3399FF"/>
                </a:solidFill>
              </a:rPr>
              <a:t>t</a:t>
            </a:r>
            <a:r>
              <a:rPr altLang="en-US" sz="2400" lang="en-US">
                <a:solidFill>
                  <a:srgbClr val="3399FF"/>
                </a:solidFill>
              </a:rPr>
              <a:t> </a:t>
            </a:r>
            <a:r>
              <a:rPr altLang="en-US" sz="2400" lang="en-US">
                <a:solidFill>
                  <a:srgbClr val="3399FF"/>
                </a:solidFill>
              </a:rPr>
              <a:t>a</a:t>
            </a:r>
            <a:r>
              <a:rPr altLang="en-US" sz="2400" lang="en-US">
                <a:solidFill>
                  <a:srgbClr val="3399FF"/>
                </a:solidFill>
              </a:rPr>
              <a:t>c</a:t>
            </a:r>
            <a:r>
              <a:rPr altLang="en-US" sz="2400" lang="en-US">
                <a:solidFill>
                  <a:srgbClr val="3399FF"/>
                </a:solidFill>
              </a:rPr>
              <a:t>c</a:t>
            </a:r>
            <a:r>
              <a:rPr altLang="en-US" sz="2400" lang="en-US">
                <a:solidFill>
                  <a:srgbClr val="3399FF"/>
                </a:solidFill>
              </a:rPr>
              <a:t>e</a:t>
            </a:r>
            <a:r>
              <a:rPr altLang="en-US" sz="2400" lang="en-US">
                <a:solidFill>
                  <a:srgbClr val="3399FF"/>
                </a:solidFill>
              </a:rPr>
              <a:t>s</a:t>
            </a:r>
            <a:r>
              <a:rPr altLang="en-US" sz="2400" lang="en-US">
                <a:solidFill>
                  <a:srgbClr val="3399FF"/>
                </a:solidFill>
              </a:rPr>
              <a:t>s</a:t>
            </a:r>
            <a:r>
              <a:rPr altLang="en-US" sz="2400" lang="en-US">
                <a:solidFill>
                  <a:srgbClr val="3399FF"/>
                </a:solidFill>
              </a:rPr>
              <a:t> </a:t>
            </a:r>
            <a:r>
              <a:rPr altLang="en-US" sz="2400" lang="en-US">
                <a:solidFill>
                  <a:srgbClr val="3399FF"/>
                </a:solidFill>
              </a:rPr>
              <a:t>a</a:t>
            </a:r>
            <a:r>
              <a:rPr altLang="en-US" sz="2400" lang="en-US">
                <a:solidFill>
                  <a:srgbClr val="3399FF"/>
                </a:solidFill>
              </a:rPr>
              <a:t>n</a:t>
            </a:r>
            <a:r>
              <a:rPr altLang="en-US" sz="2400" lang="en-US">
                <a:solidFill>
                  <a:srgbClr val="3399FF"/>
                </a:solidFill>
              </a:rPr>
              <a:t>d</a:t>
            </a:r>
            <a:r>
              <a:rPr altLang="en-US" sz="2400" lang="en-US">
                <a:solidFill>
                  <a:srgbClr val="3399FF"/>
                </a:solidFill>
              </a:rPr>
              <a:t> </a:t>
            </a:r>
            <a:r>
              <a:rPr altLang="en-US" sz="2400" lang="en-US">
                <a:solidFill>
                  <a:srgbClr val="3399FF"/>
                </a:solidFill>
              </a:rPr>
              <a:t>f</a:t>
            </a:r>
            <a:r>
              <a:rPr altLang="en-US" sz="2400" lang="en-US">
                <a:solidFill>
                  <a:srgbClr val="3399FF"/>
                </a:solidFill>
              </a:rPr>
              <a:t>l</a:t>
            </a:r>
            <a:r>
              <a:rPr altLang="en-US" sz="2400" lang="en-US">
                <a:solidFill>
                  <a:srgbClr val="3399FF"/>
                </a:solidFill>
              </a:rPr>
              <a:t>e</a:t>
            </a:r>
            <a:r>
              <a:rPr altLang="en-US" sz="2400" lang="en-US">
                <a:solidFill>
                  <a:srgbClr val="3399FF"/>
                </a:solidFill>
              </a:rPr>
              <a:t>xible </a:t>
            </a:r>
            <a:r>
              <a:rPr altLang="en-US" sz="2400" lang="en-US">
                <a:solidFill>
                  <a:srgbClr val="3399FF"/>
                </a:solidFill>
              </a:rPr>
              <a:t>p</a:t>
            </a:r>
            <a:r>
              <a:rPr altLang="en-US" sz="2400" lang="en-US">
                <a:solidFill>
                  <a:srgbClr val="3399FF"/>
                </a:solidFill>
              </a:rPr>
              <a:t>a</a:t>
            </a:r>
            <a:r>
              <a:rPr altLang="en-US" sz="2400" lang="en-US">
                <a:solidFill>
                  <a:srgbClr val="3399FF"/>
                </a:solidFill>
              </a:rPr>
              <a:t>yment </a:t>
            </a:r>
            <a:r>
              <a:rPr altLang="en-US" sz="2400" lang="en-US">
                <a:solidFill>
                  <a:srgbClr val="3399FF"/>
                </a:solidFill>
              </a:rPr>
              <a:t>t</a:t>
            </a:r>
            <a:r>
              <a:rPr altLang="en-US" sz="2400" lang="en-US">
                <a:solidFill>
                  <a:srgbClr val="3399FF"/>
                </a:solidFill>
              </a:rPr>
              <a:t>e</a:t>
            </a:r>
            <a:r>
              <a:rPr altLang="en-US" sz="2400" lang="en-US">
                <a:solidFill>
                  <a:srgbClr val="3399FF"/>
                </a:solidFill>
              </a:rPr>
              <a:t>r</a:t>
            </a:r>
            <a:r>
              <a:rPr altLang="en-US" sz="2400" lang="en-US">
                <a:solidFill>
                  <a:srgbClr val="3399FF"/>
                </a:solidFill>
              </a:rPr>
              <a:t>m</a:t>
            </a:r>
            <a:r>
              <a:rPr altLang="en-US" sz="2400" lang="en-US">
                <a:solidFill>
                  <a:srgbClr val="3399FF"/>
                </a:solidFill>
              </a:rPr>
              <a:t>s</a:t>
            </a:r>
            <a:r>
              <a:rPr altLang="en-US" sz="2400" lang="en-IN">
                <a:solidFill>
                  <a:srgbClr val="3399FF"/>
                </a:solidFill>
              </a:rPr>
              <a:t>•</a:t>
            </a:r>
            <a:endParaRPr sz="2400" lang="en-IN">
              <a:solidFill>
                <a:srgbClr val="000000"/>
              </a:solidFill>
            </a:endParaRPr>
          </a:p>
          <a:p>
            <a:r>
              <a:rPr altLang="en-US" sz="3000" lang="en-US">
                <a:solidFill>
                  <a:srgbClr val="000000"/>
                </a:solidFill>
              </a:rPr>
              <a:t>K</a:t>
            </a:r>
            <a:r>
              <a:rPr altLang="en-US" sz="3000" lang="en-US">
                <a:solidFill>
                  <a:srgbClr val="000000"/>
                </a:solidFill>
              </a:rPr>
              <a:t>P</a:t>
            </a:r>
            <a:r>
              <a:rPr altLang="en-US" sz="3000" lang="en-US">
                <a:solidFill>
                  <a:srgbClr val="000000"/>
                </a:solidFill>
              </a:rPr>
              <a:t>I</a:t>
            </a:r>
            <a:r>
              <a:rPr altLang="en-US" sz="3000" lang="en-US">
                <a:solidFill>
                  <a:srgbClr val="000000"/>
                </a:solidFill>
              </a:rPr>
              <a:t>-</a:t>
            </a:r>
            <a:r>
              <a:rPr altLang="en-US" sz="2400" lang="en-US">
                <a:solidFill>
                  <a:srgbClr val="3399FF"/>
                </a:solidFill>
              </a:rPr>
              <a:t>K</a:t>
            </a:r>
            <a:r>
              <a:rPr altLang="en-US" sz="2400" lang="en-US">
                <a:solidFill>
                  <a:srgbClr val="3399FF"/>
                </a:solidFill>
              </a:rPr>
              <a:t>P</a:t>
            </a:r>
            <a:r>
              <a:rPr altLang="en-US" sz="2400" lang="en-US">
                <a:solidFill>
                  <a:srgbClr val="3399FF"/>
                </a:solidFill>
              </a:rPr>
              <a:t>I</a:t>
            </a:r>
            <a:r>
              <a:rPr altLang="en-US" sz="2400" lang="en-US">
                <a:solidFill>
                  <a:srgbClr val="3399FF"/>
                </a:solidFill>
              </a:rPr>
              <a:t> </a:t>
            </a:r>
            <a:r>
              <a:rPr altLang="en-US" sz="2400" lang="en-US">
                <a:solidFill>
                  <a:srgbClr val="3399FF"/>
                </a:solidFill>
              </a:rPr>
              <a:t>i</a:t>
            </a:r>
            <a:r>
              <a:rPr altLang="en-US" sz="2400" lang="en-US">
                <a:solidFill>
                  <a:srgbClr val="3399FF"/>
                </a:solidFill>
              </a:rPr>
              <a:t>n</a:t>
            </a:r>
            <a:r>
              <a:rPr altLang="en-US" sz="2400" lang="en-US">
                <a:solidFill>
                  <a:srgbClr val="3399FF"/>
                </a:solidFill>
              </a:rPr>
              <a:t> </a:t>
            </a:r>
            <a:r>
              <a:rPr altLang="en-US" sz="2400" lang="en-US">
                <a:solidFill>
                  <a:srgbClr val="3399FF"/>
                </a:solidFill>
              </a:rPr>
              <a:t>b</a:t>
            </a:r>
            <a:r>
              <a:rPr altLang="en-US" sz="2400" lang="en-US">
                <a:solidFill>
                  <a:srgbClr val="3399FF"/>
                </a:solidFill>
              </a:rPr>
              <a:t>a</a:t>
            </a:r>
            <a:r>
              <a:rPr altLang="en-US" sz="2400" lang="en-US">
                <a:solidFill>
                  <a:srgbClr val="3399FF"/>
                </a:solidFill>
              </a:rPr>
              <a:t>n</a:t>
            </a:r>
            <a:r>
              <a:rPr altLang="en-US" sz="2400" lang="en-US">
                <a:solidFill>
                  <a:srgbClr val="3399FF"/>
                </a:solidFill>
              </a:rPr>
              <a:t>k</a:t>
            </a:r>
            <a:r>
              <a:rPr altLang="en-US" sz="2400" lang="en-US">
                <a:solidFill>
                  <a:srgbClr val="3399FF"/>
                </a:solidFill>
              </a:rPr>
              <a:t>i</a:t>
            </a:r>
            <a:r>
              <a:rPr altLang="en-US" sz="2400" lang="en-US">
                <a:solidFill>
                  <a:srgbClr val="3399FF"/>
                </a:solidFill>
              </a:rPr>
              <a:t>ng </a:t>
            </a:r>
            <a:r>
              <a:rPr altLang="en-US" sz="2400" lang="en-US">
                <a:solidFill>
                  <a:srgbClr val="3399FF"/>
                </a:solidFill>
              </a:rPr>
              <a:t>o</a:t>
            </a:r>
            <a:r>
              <a:rPr altLang="en-US" sz="2400" lang="en-US">
                <a:solidFill>
                  <a:srgbClr val="3399FF"/>
                </a:solidFill>
              </a:rPr>
              <a:t>p</a:t>
            </a:r>
            <a:r>
              <a:rPr altLang="en-US" sz="2400" lang="en-US">
                <a:solidFill>
                  <a:srgbClr val="3399FF"/>
                </a:solidFill>
              </a:rPr>
              <a:t>e</a:t>
            </a:r>
            <a:r>
              <a:rPr altLang="en-US" sz="2400" lang="en-US">
                <a:solidFill>
                  <a:srgbClr val="3399FF"/>
                </a:solidFill>
              </a:rPr>
              <a:t>r</a:t>
            </a:r>
            <a:r>
              <a:rPr altLang="en-US" sz="2400" lang="en-US">
                <a:solidFill>
                  <a:srgbClr val="3399FF"/>
                </a:solidFill>
              </a:rPr>
              <a:t>a</a:t>
            </a:r>
            <a:r>
              <a:rPr altLang="en-US" sz="2400" lang="en-US">
                <a:solidFill>
                  <a:srgbClr val="3399FF"/>
                </a:solidFill>
              </a:rPr>
              <a:t>tion </a:t>
            </a:r>
            <a:r>
              <a:rPr altLang="en-US" sz="2400" lang="en-US">
                <a:solidFill>
                  <a:srgbClr val="3399FF"/>
                </a:solidFill>
              </a:rPr>
              <a:t>c</a:t>
            </a:r>
            <a:r>
              <a:rPr altLang="en-US" sz="2400" lang="en-US">
                <a:solidFill>
                  <a:srgbClr val="3399FF"/>
                </a:solidFill>
              </a:rPr>
              <a:t>a</a:t>
            </a:r>
            <a:r>
              <a:rPr altLang="en-US" sz="2400" lang="en-US">
                <a:solidFill>
                  <a:srgbClr val="3399FF"/>
                </a:solidFill>
              </a:rPr>
              <a:t>n</a:t>
            </a:r>
            <a:r>
              <a:rPr altLang="en-US" sz="2400" lang="en-US">
                <a:solidFill>
                  <a:srgbClr val="3399FF"/>
                </a:solidFill>
              </a:rPr>
              <a:t> </a:t>
            </a:r>
            <a:r>
              <a:rPr altLang="en-US" sz="2400" lang="en-US">
                <a:solidFill>
                  <a:srgbClr val="3399FF"/>
                </a:solidFill>
              </a:rPr>
              <a:t>b</a:t>
            </a:r>
            <a:r>
              <a:rPr altLang="en-US" sz="2400" lang="en-US">
                <a:solidFill>
                  <a:srgbClr val="3399FF"/>
                </a:solidFill>
              </a:rPr>
              <a:t>e</a:t>
            </a:r>
            <a:r>
              <a:rPr altLang="en-US" sz="2400" lang="en-US">
                <a:solidFill>
                  <a:srgbClr val="3399FF"/>
                </a:solidFill>
              </a:rPr>
              <a:t> </a:t>
            </a:r>
            <a:r>
              <a:rPr altLang="en-US" sz="2400" lang="en-US">
                <a:solidFill>
                  <a:srgbClr val="3399FF"/>
                </a:solidFill>
              </a:rPr>
              <a:t>d</a:t>
            </a:r>
            <a:r>
              <a:rPr altLang="en-US" sz="2400" lang="en-US">
                <a:solidFill>
                  <a:srgbClr val="3399FF"/>
                </a:solidFill>
              </a:rPr>
              <a:t>e</a:t>
            </a:r>
            <a:r>
              <a:rPr altLang="en-US" sz="2400" lang="en-US">
                <a:solidFill>
                  <a:srgbClr val="3399FF"/>
                </a:solidFill>
              </a:rPr>
              <a:t>f</a:t>
            </a:r>
            <a:r>
              <a:rPr altLang="en-US" sz="2400" lang="en-US">
                <a:solidFill>
                  <a:srgbClr val="3399FF"/>
                </a:solidFill>
              </a:rPr>
              <a:t>i</a:t>
            </a:r>
            <a:r>
              <a:rPr altLang="en-US" sz="2400" lang="en-US">
                <a:solidFill>
                  <a:srgbClr val="3399FF"/>
                </a:solidFill>
              </a:rPr>
              <a:t>n</a:t>
            </a:r>
            <a:r>
              <a:rPr altLang="en-US" sz="2400" lang="en-US">
                <a:solidFill>
                  <a:srgbClr val="3399FF"/>
                </a:solidFill>
              </a:rPr>
              <a:t>e</a:t>
            </a:r>
            <a:r>
              <a:rPr altLang="en-US" sz="2400" lang="en-US">
                <a:solidFill>
                  <a:srgbClr val="3399FF"/>
                </a:solidFill>
              </a:rPr>
              <a:t>d</a:t>
            </a:r>
            <a:r>
              <a:rPr altLang="en-US" sz="2400" lang="en-US">
                <a:solidFill>
                  <a:srgbClr val="3399FF"/>
                </a:solidFill>
              </a:rPr>
              <a:t> </a:t>
            </a:r>
            <a:r>
              <a:rPr altLang="en-US" sz="2400" lang="en-US">
                <a:solidFill>
                  <a:srgbClr val="3399FF"/>
                </a:solidFill>
              </a:rPr>
              <a:t>a</a:t>
            </a:r>
            <a:r>
              <a:rPr altLang="en-US" sz="2400" lang="en-US">
                <a:solidFill>
                  <a:srgbClr val="3399FF"/>
                </a:solidFill>
              </a:rPr>
              <a:t>s</a:t>
            </a:r>
            <a:r>
              <a:rPr altLang="en-US" sz="2400" lang="en-US">
                <a:solidFill>
                  <a:srgbClr val="3399FF"/>
                </a:solidFill>
              </a:rPr>
              <a:t> </a:t>
            </a:r>
            <a:r>
              <a:rPr altLang="en-US" sz="2400" lang="en-US">
                <a:solidFill>
                  <a:srgbClr val="3399FF"/>
                </a:solidFill>
              </a:rPr>
              <a:t>q</a:t>
            </a:r>
            <a:r>
              <a:rPr altLang="en-US" sz="2400" lang="en-US">
                <a:solidFill>
                  <a:srgbClr val="3399FF"/>
                </a:solidFill>
              </a:rPr>
              <a:t>u</a:t>
            </a:r>
            <a:r>
              <a:rPr altLang="en-US" sz="2400" lang="en-US">
                <a:solidFill>
                  <a:srgbClr val="3399FF"/>
                </a:solidFill>
              </a:rPr>
              <a:t>a</a:t>
            </a:r>
            <a:r>
              <a:rPr altLang="en-US" sz="2400" lang="en-US">
                <a:solidFill>
                  <a:srgbClr val="3399FF"/>
                </a:solidFill>
              </a:rPr>
              <a:t>n</a:t>
            </a:r>
            <a:r>
              <a:rPr altLang="en-US" sz="2400" lang="en-US">
                <a:solidFill>
                  <a:srgbClr val="3399FF"/>
                </a:solidFill>
              </a:rPr>
              <a:t>t</a:t>
            </a:r>
            <a:r>
              <a:rPr altLang="en-US" sz="2400" lang="en-US">
                <a:solidFill>
                  <a:srgbClr val="3399FF"/>
                </a:solidFill>
              </a:rPr>
              <a:t>i</a:t>
            </a:r>
            <a:r>
              <a:rPr altLang="en-US" sz="2400" lang="en-US">
                <a:solidFill>
                  <a:srgbClr val="3399FF"/>
                </a:solidFill>
              </a:rPr>
              <a:t>t</a:t>
            </a:r>
            <a:r>
              <a:rPr altLang="en-US" sz="2400" lang="en-US">
                <a:solidFill>
                  <a:srgbClr val="3399FF"/>
                </a:solidFill>
              </a:rPr>
              <a:t>i</a:t>
            </a:r>
            <a:r>
              <a:rPr altLang="en-US" sz="2400" lang="en-US">
                <a:solidFill>
                  <a:srgbClr val="3399FF"/>
                </a:solidFill>
              </a:rPr>
              <a:t>e</a:t>
            </a:r>
            <a:r>
              <a:rPr altLang="en-US" sz="2400" lang="en-US">
                <a:solidFill>
                  <a:srgbClr val="3399FF"/>
                </a:solidFill>
              </a:rPr>
              <a:t>s</a:t>
            </a:r>
            <a:r>
              <a:rPr altLang="en-US" sz="2400" lang="en-US">
                <a:solidFill>
                  <a:srgbClr val="3399FF"/>
                </a:solidFill>
              </a:rPr>
              <a:t> </a:t>
            </a:r>
            <a:r>
              <a:rPr altLang="en-US" sz="2400" lang="en-US">
                <a:solidFill>
                  <a:srgbClr val="3399FF"/>
                </a:solidFill>
              </a:rPr>
              <a:t>V</a:t>
            </a:r>
            <a:r>
              <a:rPr altLang="en-US" sz="2400" lang="en-US">
                <a:solidFill>
                  <a:srgbClr val="3399FF"/>
                </a:solidFill>
              </a:rPr>
              <a:t>a</a:t>
            </a:r>
            <a:r>
              <a:rPr altLang="en-US" sz="2400" lang="en-US">
                <a:solidFill>
                  <a:srgbClr val="3399FF"/>
                </a:solidFill>
              </a:rPr>
              <a:t>l</a:t>
            </a:r>
            <a:r>
              <a:rPr altLang="en-US" sz="2400" lang="en-US">
                <a:solidFill>
                  <a:srgbClr val="3399FF"/>
                </a:solidFill>
              </a:rPr>
              <a:t>u</a:t>
            </a:r>
            <a:r>
              <a:rPr altLang="en-US" sz="2400" lang="en-US">
                <a:solidFill>
                  <a:srgbClr val="3399FF"/>
                </a:solidFill>
              </a:rPr>
              <a:t>e</a:t>
            </a:r>
            <a:r>
              <a:rPr altLang="en-US" sz="2400" lang="en-US">
                <a:solidFill>
                  <a:srgbClr val="3399FF"/>
                </a:solidFill>
              </a:rPr>
              <a:t>s</a:t>
            </a:r>
            <a:r>
              <a:rPr altLang="en-US" sz="2400" lang="en-US">
                <a:solidFill>
                  <a:srgbClr val="3399FF"/>
                </a:solidFill>
              </a:rPr>
              <a:t> </a:t>
            </a:r>
            <a:r>
              <a:rPr altLang="en-US" sz="2400" lang="en-US">
                <a:solidFill>
                  <a:srgbClr val="3399FF"/>
                </a:solidFill>
              </a:rPr>
              <a:t>u</a:t>
            </a:r>
            <a:r>
              <a:rPr altLang="en-US" sz="2400" lang="en-US">
                <a:solidFill>
                  <a:srgbClr val="3399FF"/>
                </a:solidFill>
              </a:rPr>
              <a:t>s</a:t>
            </a:r>
            <a:r>
              <a:rPr altLang="en-US" sz="2400" lang="en-US">
                <a:solidFill>
                  <a:srgbClr val="3399FF"/>
                </a:solidFill>
              </a:rPr>
              <a:t>e</a:t>
            </a:r>
            <a:r>
              <a:rPr altLang="en-US" sz="2400" lang="en-US">
                <a:solidFill>
                  <a:srgbClr val="3399FF"/>
                </a:solidFill>
              </a:rPr>
              <a:t>d</a:t>
            </a:r>
            <a:r>
              <a:rPr altLang="en-US" sz="2400" lang="en-US">
                <a:solidFill>
                  <a:srgbClr val="3399FF"/>
                </a:solidFill>
              </a:rPr>
              <a:t> </a:t>
            </a:r>
            <a:r>
              <a:rPr altLang="en-US" sz="2400" lang="en-US">
                <a:solidFill>
                  <a:srgbClr val="3399FF"/>
                </a:solidFill>
              </a:rPr>
              <a:t>t</a:t>
            </a:r>
            <a:r>
              <a:rPr altLang="en-US" sz="2400" lang="en-US">
                <a:solidFill>
                  <a:srgbClr val="3399FF"/>
                </a:solidFill>
              </a:rPr>
              <a:t>o</a:t>
            </a:r>
            <a:r>
              <a:rPr altLang="en-US" sz="2400" lang="en-US">
                <a:solidFill>
                  <a:srgbClr val="3399FF"/>
                </a:solidFill>
              </a:rPr>
              <a:t> </a:t>
            </a:r>
            <a:r>
              <a:rPr altLang="en-US" sz="2400" lang="en-US">
                <a:solidFill>
                  <a:srgbClr val="3399FF"/>
                </a:solidFill>
              </a:rPr>
              <a:t>d</a:t>
            </a:r>
            <a:r>
              <a:rPr altLang="en-US" sz="2400" lang="en-US">
                <a:solidFill>
                  <a:srgbClr val="3399FF"/>
                </a:solidFill>
              </a:rPr>
              <a:t>e</a:t>
            </a:r>
            <a:r>
              <a:rPr altLang="en-US" sz="2400" lang="en-US">
                <a:solidFill>
                  <a:srgbClr val="3399FF"/>
                </a:solidFill>
              </a:rPr>
              <a:t>t</a:t>
            </a:r>
            <a:r>
              <a:rPr altLang="en-US" sz="2400" lang="en-US">
                <a:solidFill>
                  <a:srgbClr val="3399FF"/>
                </a:solidFill>
              </a:rPr>
              <a:t>e</a:t>
            </a:r>
            <a:r>
              <a:rPr altLang="en-US" sz="2400" lang="en-US">
                <a:solidFill>
                  <a:srgbClr val="3399FF"/>
                </a:solidFill>
              </a:rPr>
              <a:t>r</a:t>
            </a:r>
            <a:r>
              <a:rPr altLang="en-US" sz="2400" lang="en-US">
                <a:solidFill>
                  <a:srgbClr val="3399FF"/>
                </a:solidFill>
              </a:rPr>
              <a:t>mine </a:t>
            </a:r>
            <a:r>
              <a:rPr altLang="en-US" sz="2400" lang="en-US">
                <a:solidFill>
                  <a:srgbClr val="3399FF"/>
                </a:solidFill>
              </a:rPr>
              <a:t> </a:t>
            </a:r>
            <a:r>
              <a:rPr altLang="en-US" sz="2400" lang="en-US">
                <a:solidFill>
                  <a:srgbClr val="3399FF"/>
                </a:solidFill>
              </a:rPr>
              <a:t>h</a:t>
            </a:r>
            <a:r>
              <a:rPr altLang="en-US" sz="2400" lang="en-US">
                <a:solidFill>
                  <a:srgbClr val="3399FF"/>
                </a:solidFill>
              </a:rPr>
              <a:t>o</a:t>
            </a:r>
            <a:r>
              <a:rPr altLang="en-US" sz="2400" lang="en-US">
                <a:solidFill>
                  <a:srgbClr val="3399FF"/>
                </a:solidFill>
              </a:rPr>
              <a:t>w</a:t>
            </a:r>
            <a:r>
              <a:rPr altLang="en-US" sz="2400" lang="en-US">
                <a:solidFill>
                  <a:srgbClr val="3399FF"/>
                </a:solidFill>
              </a:rPr>
              <a:t> </a:t>
            </a:r>
            <a:r>
              <a:rPr altLang="en-US" sz="2400" lang="en-US">
                <a:solidFill>
                  <a:srgbClr val="3399FF"/>
                </a:solidFill>
              </a:rPr>
              <a:t>e</a:t>
            </a:r>
            <a:r>
              <a:rPr altLang="en-US" sz="2400" lang="en-US">
                <a:solidFill>
                  <a:srgbClr val="3399FF"/>
                </a:solidFill>
              </a:rPr>
              <a:t>f</a:t>
            </a:r>
            <a:r>
              <a:rPr altLang="en-US" sz="2400" lang="en-US">
                <a:solidFill>
                  <a:srgbClr val="3399FF"/>
                </a:solidFill>
              </a:rPr>
              <a:t>f</a:t>
            </a:r>
            <a:r>
              <a:rPr altLang="en-US" sz="2400" lang="en-US">
                <a:solidFill>
                  <a:srgbClr val="3399FF"/>
                </a:solidFill>
              </a:rPr>
              <a:t>i</a:t>
            </a:r>
            <a:r>
              <a:rPr altLang="en-US" sz="2400" lang="en-US">
                <a:solidFill>
                  <a:srgbClr val="3399FF"/>
                </a:solidFill>
              </a:rPr>
              <a:t>ciently </a:t>
            </a:r>
            <a:r>
              <a:rPr altLang="en-US" sz="2400" lang="en-US">
                <a:solidFill>
                  <a:srgbClr val="3399FF"/>
                </a:solidFill>
              </a:rPr>
              <a:t>a</a:t>
            </a:r>
            <a:r>
              <a:rPr altLang="en-US" sz="2400" lang="en-US">
                <a:solidFill>
                  <a:srgbClr val="3399FF"/>
                </a:solidFill>
              </a:rPr>
              <a:t>n</a:t>
            </a:r>
            <a:r>
              <a:rPr altLang="en-US" sz="2400" lang="en-US">
                <a:solidFill>
                  <a:srgbClr val="3399FF"/>
                </a:solidFill>
              </a:rPr>
              <a:t>d</a:t>
            </a:r>
            <a:r>
              <a:rPr altLang="en-US" sz="2400" lang="en-US">
                <a:solidFill>
                  <a:srgbClr val="3399FF"/>
                </a:solidFill>
              </a:rPr>
              <a:t> </a:t>
            </a:r>
            <a:r>
              <a:rPr altLang="en-US" sz="2400" lang="en-US">
                <a:solidFill>
                  <a:srgbClr val="3399FF"/>
                </a:solidFill>
              </a:rPr>
              <a:t>e</a:t>
            </a:r>
            <a:r>
              <a:rPr altLang="en-US" sz="2400" lang="en-US">
                <a:solidFill>
                  <a:srgbClr val="3399FF"/>
                </a:solidFill>
              </a:rPr>
              <a:t>f</a:t>
            </a:r>
            <a:r>
              <a:rPr altLang="en-US" sz="2400" lang="en-US">
                <a:solidFill>
                  <a:srgbClr val="3399FF"/>
                </a:solidFill>
              </a:rPr>
              <a:t>f</a:t>
            </a:r>
            <a:r>
              <a:rPr altLang="en-US" sz="2400" lang="en-US">
                <a:solidFill>
                  <a:srgbClr val="3399FF"/>
                </a:solidFill>
              </a:rPr>
              <a:t>e</a:t>
            </a:r>
            <a:r>
              <a:rPr altLang="en-US" sz="2400" lang="en-US">
                <a:solidFill>
                  <a:srgbClr val="3399FF"/>
                </a:solidFill>
              </a:rPr>
              <a:t>ctively</a:t>
            </a:r>
            <a:r>
              <a:rPr altLang="en-US" sz="2400" lang="en-US">
                <a:solidFill>
                  <a:srgbClr val="3399FF"/>
                </a:solidFill>
              </a:rPr>
              <a:t> </a:t>
            </a:r>
            <a:r>
              <a:rPr altLang="en-US" sz="2400" lang="en-US">
                <a:solidFill>
                  <a:srgbClr val="3399FF"/>
                </a:solidFill>
              </a:rPr>
              <a:t> </a:t>
            </a:r>
            <a:r>
              <a:rPr altLang="en-US" sz="2400" lang="en-US">
                <a:solidFill>
                  <a:srgbClr val="3399FF"/>
                </a:solidFill>
              </a:rPr>
              <a:t>s</a:t>
            </a:r>
            <a:r>
              <a:rPr altLang="en-US" sz="2400" lang="en-US">
                <a:solidFill>
                  <a:srgbClr val="3399FF"/>
                </a:solidFill>
              </a:rPr>
              <a:t>p</a:t>
            </a:r>
            <a:r>
              <a:rPr altLang="en-US" sz="2400" lang="en-US">
                <a:solidFill>
                  <a:srgbClr val="3399FF"/>
                </a:solidFill>
              </a:rPr>
              <a:t>e</a:t>
            </a:r>
            <a:r>
              <a:rPr altLang="en-US" sz="2400" lang="en-US">
                <a:solidFill>
                  <a:srgbClr val="3399FF"/>
                </a:solidFill>
              </a:rPr>
              <a:t>c</a:t>
            </a:r>
            <a:r>
              <a:rPr altLang="en-US" sz="2400" lang="en-US">
                <a:solidFill>
                  <a:srgbClr val="3399FF"/>
                </a:solidFill>
              </a:rPr>
              <a:t>i</a:t>
            </a:r>
            <a:r>
              <a:rPr altLang="en-US" sz="2400" lang="en-US">
                <a:solidFill>
                  <a:srgbClr val="3399FF"/>
                </a:solidFill>
              </a:rPr>
              <a:t>fic </a:t>
            </a:r>
            <a:r>
              <a:rPr altLang="en-US" sz="2400" lang="en-US">
                <a:solidFill>
                  <a:srgbClr val="3399FF"/>
                </a:solidFill>
              </a:rPr>
              <a:t>b</a:t>
            </a:r>
            <a:r>
              <a:rPr altLang="en-US" sz="2400" lang="en-US">
                <a:solidFill>
                  <a:srgbClr val="3399FF"/>
                </a:solidFill>
              </a:rPr>
              <a:t>a</a:t>
            </a:r>
            <a:r>
              <a:rPr altLang="en-US" sz="2400" lang="en-US">
                <a:solidFill>
                  <a:srgbClr val="3399FF"/>
                </a:solidFill>
              </a:rPr>
              <a:t>n</a:t>
            </a:r>
            <a:r>
              <a:rPr altLang="en-US" sz="2400" lang="en-US">
                <a:solidFill>
                  <a:srgbClr val="3399FF"/>
                </a:solidFill>
              </a:rPr>
              <a:t>k</a:t>
            </a:r>
            <a:r>
              <a:rPr altLang="en-US" sz="2400" lang="en-US">
                <a:solidFill>
                  <a:srgbClr val="3399FF"/>
                </a:solidFill>
              </a:rPr>
              <a:t>i</a:t>
            </a:r>
            <a:r>
              <a:rPr altLang="en-US" sz="2400" lang="en-US">
                <a:solidFill>
                  <a:srgbClr val="3399FF"/>
                </a:solidFill>
              </a:rPr>
              <a:t>n</a:t>
            </a:r>
            <a:r>
              <a:rPr altLang="en-US" sz="2400" lang="en-US">
                <a:solidFill>
                  <a:srgbClr val="3399FF"/>
                </a:solidFill>
              </a:rPr>
              <a:t>g </a:t>
            </a:r>
            <a:r>
              <a:rPr altLang="en-US" sz="2400" lang="en-US">
                <a:solidFill>
                  <a:srgbClr val="3399FF"/>
                </a:solidFill>
              </a:rPr>
              <a:t>o</a:t>
            </a:r>
            <a:r>
              <a:rPr altLang="en-US" sz="2400" lang="en-US">
                <a:solidFill>
                  <a:srgbClr val="3399FF"/>
                </a:solidFill>
              </a:rPr>
              <a:t>p</a:t>
            </a:r>
            <a:r>
              <a:rPr altLang="en-US" sz="2400" lang="en-US">
                <a:solidFill>
                  <a:srgbClr val="3399FF"/>
                </a:solidFill>
              </a:rPr>
              <a:t>erations </a:t>
            </a:r>
            <a:r>
              <a:rPr altLang="en-US" sz="2400" lang="en-US">
                <a:solidFill>
                  <a:srgbClr val="3399FF"/>
                </a:solidFill>
              </a:rPr>
              <a:t>g</a:t>
            </a:r>
            <a:r>
              <a:rPr altLang="en-US" sz="2400" lang="en-US">
                <a:solidFill>
                  <a:srgbClr val="3399FF"/>
                </a:solidFill>
              </a:rPr>
              <a:t>o</a:t>
            </a:r>
            <a:r>
              <a:rPr altLang="en-US" sz="2400" lang="en-US">
                <a:solidFill>
                  <a:srgbClr val="3399FF"/>
                </a:solidFill>
              </a:rPr>
              <a:t>a</a:t>
            </a:r>
            <a:r>
              <a:rPr altLang="en-US" sz="2400" lang="en-US">
                <a:solidFill>
                  <a:srgbClr val="3399FF"/>
                </a:solidFill>
              </a:rPr>
              <a:t>l</a:t>
            </a:r>
            <a:r>
              <a:rPr altLang="en-US" sz="2400" lang="en-US">
                <a:solidFill>
                  <a:srgbClr val="3399FF"/>
                </a:solidFill>
              </a:rPr>
              <a:t>s</a:t>
            </a:r>
            <a:r>
              <a:rPr altLang="en-US" sz="2400" lang="en-US">
                <a:solidFill>
                  <a:srgbClr val="3399FF"/>
                </a:solidFill>
              </a:rPr>
              <a:t> </a:t>
            </a:r>
            <a:r>
              <a:rPr altLang="en-US" sz="2400" lang="en-US">
                <a:solidFill>
                  <a:srgbClr val="3399FF"/>
                </a:solidFill>
              </a:rPr>
              <a:t>a</a:t>
            </a:r>
            <a:r>
              <a:rPr altLang="en-US" sz="2400" lang="en-US">
                <a:solidFill>
                  <a:srgbClr val="3399FF"/>
                </a:solidFill>
              </a:rPr>
              <a:t>n</a:t>
            </a:r>
            <a:r>
              <a:rPr altLang="en-US" sz="2400" lang="en-US">
                <a:solidFill>
                  <a:srgbClr val="3399FF"/>
                </a:solidFill>
              </a:rPr>
              <a:t>d</a:t>
            </a:r>
            <a:r>
              <a:rPr altLang="en-US" sz="2400" lang="en-US">
                <a:solidFill>
                  <a:srgbClr val="3399FF"/>
                </a:solidFill>
              </a:rPr>
              <a:t> </a:t>
            </a:r>
            <a:r>
              <a:rPr altLang="en-US" sz="2400" lang="en-US">
                <a:solidFill>
                  <a:srgbClr val="3399FF"/>
                </a:solidFill>
              </a:rPr>
              <a:t>o</a:t>
            </a:r>
            <a:r>
              <a:rPr altLang="en-US" sz="2400" lang="en-US">
                <a:solidFill>
                  <a:srgbClr val="3399FF"/>
                </a:solidFill>
              </a:rPr>
              <a:t>b</a:t>
            </a:r>
            <a:r>
              <a:rPr altLang="en-US" sz="2400" lang="en-US">
                <a:solidFill>
                  <a:srgbClr val="3399FF"/>
                </a:solidFill>
              </a:rPr>
              <a:t>jectives </a:t>
            </a:r>
            <a:r>
              <a:rPr altLang="en-US" sz="2400" lang="en-US">
                <a:solidFill>
                  <a:srgbClr val="3399FF"/>
                </a:solidFill>
              </a:rPr>
              <a:t>achieved </a:t>
            </a:r>
            <a:r>
              <a:rPr altLang="en-US" sz="2400" lang="en-US">
                <a:solidFill>
                  <a:srgbClr val="3399FF"/>
                </a:solidFill>
              </a:rPr>
              <a:t>b</a:t>
            </a:r>
            <a:r>
              <a:rPr altLang="en-US" sz="2400" lang="en-US">
                <a:solidFill>
                  <a:srgbClr val="3399FF"/>
                </a:solidFill>
              </a:rPr>
              <a:t>y</a:t>
            </a:r>
            <a:r>
              <a:rPr altLang="en-US" sz="2400" lang="en-US">
                <a:solidFill>
                  <a:srgbClr val="3399FF"/>
                </a:solidFill>
              </a:rPr>
              <a:t> </a:t>
            </a:r>
            <a:r>
              <a:rPr altLang="en-US" sz="2400" lang="en-US">
                <a:solidFill>
                  <a:srgbClr val="3399FF"/>
                </a:solidFill>
              </a:rPr>
              <a:t>a</a:t>
            </a:r>
            <a:r>
              <a:rPr altLang="en-US" sz="2400" lang="en-US">
                <a:solidFill>
                  <a:srgbClr val="3399FF"/>
                </a:solidFill>
              </a:rPr>
              <a:t> </a:t>
            </a:r>
            <a:r>
              <a:rPr altLang="en-US" sz="2400" lang="en-US">
                <a:solidFill>
                  <a:srgbClr val="3399FF"/>
                </a:solidFill>
              </a:rPr>
              <a:t>b</a:t>
            </a:r>
            <a:r>
              <a:rPr altLang="en-US" sz="2400" lang="en-US">
                <a:solidFill>
                  <a:srgbClr val="3399FF"/>
                </a:solidFill>
              </a:rPr>
              <a:t>a</a:t>
            </a:r>
            <a:r>
              <a:rPr altLang="en-US" sz="2400" lang="en-US">
                <a:solidFill>
                  <a:srgbClr val="3399FF"/>
                </a:solidFill>
              </a:rPr>
              <a:t>n</a:t>
            </a:r>
            <a:r>
              <a:rPr altLang="en-US" sz="2400" lang="en-US">
                <a:solidFill>
                  <a:srgbClr val="3399FF"/>
                </a:solidFill>
              </a:rPr>
              <a:t>k</a:t>
            </a:r>
            <a:r>
              <a:rPr altLang="en-US" sz="2400" lang="en-US">
                <a:solidFill>
                  <a:srgbClr val="3399FF"/>
                </a:solidFill>
              </a:rPr>
              <a:t> </a:t>
            </a:r>
            <a:r>
              <a:rPr altLang="en-US" sz="2400" lang="en-US">
                <a:solidFill>
                  <a:srgbClr val="3399FF"/>
                </a:solidFill>
              </a:rPr>
              <a:t>o</a:t>
            </a:r>
            <a:r>
              <a:rPr altLang="en-US" sz="2400" lang="en-US">
                <a:solidFill>
                  <a:srgbClr val="3399FF"/>
                </a:solidFill>
              </a:rPr>
              <a:t>v</a:t>
            </a:r>
            <a:r>
              <a:rPr altLang="en-US" sz="2400" lang="en-US">
                <a:solidFill>
                  <a:srgbClr val="3399FF"/>
                </a:solidFill>
              </a:rPr>
              <a:t>e</a:t>
            </a:r>
            <a:r>
              <a:rPr altLang="en-US" sz="2400" lang="en-US">
                <a:solidFill>
                  <a:srgbClr val="3399FF"/>
                </a:solidFill>
              </a:rPr>
              <a:t>r</a:t>
            </a:r>
            <a:r>
              <a:rPr altLang="en-US" sz="2400" lang="en-US">
                <a:solidFill>
                  <a:srgbClr val="3399FF"/>
                </a:solidFill>
              </a:rPr>
              <a:t> </a:t>
            </a:r>
            <a:r>
              <a:rPr altLang="en-US" sz="2400" lang="en-US">
                <a:solidFill>
                  <a:srgbClr val="3399FF"/>
                </a:solidFill>
              </a:rPr>
              <a:t>a</a:t>
            </a:r>
            <a:r>
              <a:rPr altLang="en-US" sz="2400" lang="en-US">
                <a:solidFill>
                  <a:srgbClr val="3399FF"/>
                </a:solidFill>
              </a:rPr>
              <a:t> </a:t>
            </a:r>
            <a:r>
              <a:rPr altLang="en-US" sz="2400" lang="en-US">
                <a:solidFill>
                  <a:srgbClr val="3399FF"/>
                </a:solidFill>
              </a:rPr>
              <a:t>c</a:t>
            </a:r>
            <a:r>
              <a:rPr altLang="en-US" sz="2400" lang="en-US">
                <a:solidFill>
                  <a:srgbClr val="3399FF"/>
                </a:solidFill>
              </a:rPr>
              <a:t>e</a:t>
            </a:r>
            <a:r>
              <a:rPr altLang="en-US" sz="2400" lang="en-US">
                <a:solidFill>
                  <a:srgbClr val="3399FF"/>
                </a:solidFill>
              </a:rPr>
              <a:t>r</a:t>
            </a:r>
            <a:r>
              <a:rPr altLang="en-US" sz="2400" lang="en-US">
                <a:solidFill>
                  <a:srgbClr val="3399FF"/>
                </a:solidFill>
              </a:rPr>
              <a:t>tain </a:t>
            </a:r>
            <a:r>
              <a:rPr altLang="en-US" sz="2400" lang="en-US">
                <a:solidFill>
                  <a:srgbClr val="3399FF"/>
                </a:solidFill>
              </a:rPr>
              <a:t> </a:t>
            </a:r>
            <a:r>
              <a:rPr altLang="en-US" sz="2400" lang="en-US">
                <a:solidFill>
                  <a:srgbClr val="3399FF"/>
                </a:solidFill>
              </a:rPr>
              <a:t>p</a:t>
            </a:r>
            <a:r>
              <a:rPr altLang="en-US" sz="2400" lang="en-US">
                <a:solidFill>
                  <a:srgbClr val="3399FF"/>
                </a:solidFill>
              </a:rPr>
              <a:t>e</a:t>
            </a:r>
            <a:r>
              <a:rPr altLang="en-US" sz="2400" lang="en-US">
                <a:solidFill>
                  <a:srgbClr val="3399FF"/>
                </a:solidFill>
              </a:rPr>
              <a:t>r</a:t>
            </a:r>
            <a:r>
              <a:rPr altLang="en-US" sz="2400" lang="en-US">
                <a:solidFill>
                  <a:srgbClr val="3399FF"/>
                </a:solidFill>
              </a:rPr>
              <a:t>i</a:t>
            </a:r>
            <a:r>
              <a:rPr altLang="en-US" sz="2400" lang="en-US">
                <a:solidFill>
                  <a:srgbClr val="3399FF"/>
                </a:solidFill>
              </a:rPr>
              <a:t>od </a:t>
            </a:r>
            <a:r>
              <a:rPr altLang="en-US" sz="2400" lang="en-US">
                <a:solidFill>
                  <a:srgbClr val="3399FF"/>
                </a:solidFill>
              </a:rPr>
              <a:t>of </a:t>
            </a:r>
            <a:r>
              <a:rPr altLang="en-US" sz="2400" lang="en-US">
                <a:solidFill>
                  <a:srgbClr val="3399FF"/>
                </a:solidFill>
              </a:rPr>
              <a:t>time</a:t>
            </a:r>
            <a:r>
              <a:rPr altLang="en-US" sz="2400" lang="en-US">
                <a:solidFill>
                  <a:srgbClr val="3399FF"/>
                </a:solidFill>
              </a:rPr>
              <a:t>.</a:t>
            </a:r>
            <a:endParaRPr sz="2400" lang="en-IN">
              <a:solidFill>
                <a:srgbClr val="00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spd="slow" p14:dur="1000">
        <p:extLst>
          <p:ext uri="http://mobile.wps.com/transition/2016/1">
            <p:transition val="wps_appear_l_1000"/>
          </p:ext>
        </p:extLst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7" name="图片 5"/>
          <p:cNvPicPr>
            <a:picLocks noChangeAspect="1"/>
          </p:cNvPicPr>
          <p:nvPr/>
        </p:nvPicPr>
        <p:blipFill rotWithShape="1">
          <a:blip xmlns:r="http://schemas.openxmlformats.org/officeDocument/2006/relationships" r:embed="rId1" cstate="print"/>
          <a:srcRect l="8133" r="5703" b="26169"/>
          <a:stretch>
            <a:fillRect/>
          </a:stretch>
        </p:blipFill>
        <p:spPr>
          <a:xfrm>
            <a:off x="-1290385" y="3562356"/>
            <a:ext cx="3136711" cy="2883273"/>
          </a:xfrm>
          <a:prstGeom prst="rect"/>
        </p:spPr>
      </p:pic>
      <p:pic>
        <p:nvPicPr>
          <p:cNvPr id="2097168" name="图片 6"/>
          <p:cNvPicPr>
            <a:picLocks noChangeAspect="1"/>
          </p:cNvPicPr>
          <p:nvPr/>
        </p:nvPicPr>
        <p:blipFill rotWithShape="1">
          <a:blip xmlns:r="http://schemas.openxmlformats.org/officeDocument/2006/relationships" r:embed="rId1" cstate="print"/>
          <a:srcRect l="8133" r="5703" b="26169"/>
          <a:stretch>
            <a:fillRect/>
          </a:stretch>
        </p:blipFill>
        <p:spPr>
          <a:xfrm rot="16200000" flipH="1">
            <a:off x="6779373" y="4527872"/>
            <a:ext cx="3120042" cy="3485751"/>
          </a:xfrm>
          <a:prstGeom prst="rect"/>
        </p:spPr>
      </p:pic>
      <p:sp>
        <p:nvSpPr>
          <p:cNvPr id="1048618" name=""/>
          <p:cNvSpPr txBox="1"/>
          <p:nvPr/>
        </p:nvSpPr>
        <p:spPr>
          <a:xfrm>
            <a:off x="294727" y="170035"/>
            <a:ext cx="8554546" cy="7203439"/>
          </a:xfrm>
          <a:prstGeom prst="rect"/>
        </p:spPr>
        <p:txBody>
          <a:bodyPr rtlCol="0" wrap="square">
            <a:spAutoFit/>
          </a:bodyPr>
          <a:p>
            <a:r>
              <a:rPr sz="3000" lang="en-US">
                <a:solidFill>
                  <a:srgbClr val="000000"/>
                </a:solidFill>
              </a:rPr>
              <a:t>C</a:t>
            </a:r>
            <a:r>
              <a:rPr sz="3000" lang="en-US">
                <a:solidFill>
                  <a:srgbClr val="000000"/>
                </a:solidFill>
              </a:rPr>
              <a:t>o</a:t>
            </a:r>
            <a:r>
              <a:rPr sz="3000" lang="en-US">
                <a:solidFill>
                  <a:srgbClr val="000000"/>
                </a:solidFill>
              </a:rPr>
              <a:t>m</a:t>
            </a:r>
            <a:r>
              <a:rPr sz="3000" lang="en-US">
                <a:solidFill>
                  <a:srgbClr val="000000"/>
                </a:solidFill>
              </a:rPr>
              <a:t>p</a:t>
            </a:r>
            <a:r>
              <a:rPr sz="3000" lang="en-US">
                <a:solidFill>
                  <a:srgbClr val="000000"/>
                </a:solidFill>
              </a:rPr>
              <a:t>e</a:t>
            </a:r>
            <a:r>
              <a:rPr sz="3000" lang="en-US">
                <a:solidFill>
                  <a:srgbClr val="000000"/>
                </a:solidFill>
              </a:rPr>
              <a:t>t</a:t>
            </a:r>
            <a:r>
              <a:rPr sz="3000" lang="en-US">
                <a:solidFill>
                  <a:srgbClr val="000000"/>
                </a:solidFill>
              </a:rPr>
              <a:t>i</a:t>
            </a:r>
            <a:r>
              <a:rPr sz="3000" lang="en-US">
                <a:solidFill>
                  <a:srgbClr val="000000"/>
                </a:solidFill>
              </a:rPr>
              <a:t>t</a:t>
            </a:r>
            <a:r>
              <a:rPr sz="3000" lang="en-US">
                <a:solidFill>
                  <a:srgbClr val="000000"/>
                </a:solidFill>
              </a:rPr>
              <a:t>o</a:t>
            </a:r>
            <a:r>
              <a:rPr sz="3000" lang="en-US">
                <a:solidFill>
                  <a:srgbClr val="000000"/>
                </a:solidFill>
              </a:rPr>
              <a:t>r</a:t>
            </a:r>
            <a:r>
              <a:rPr sz="3000" lang="en-US">
                <a:solidFill>
                  <a:srgbClr val="000000"/>
                </a:solidFill>
              </a:rPr>
              <a:t> </a:t>
            </a:r>
            <a:r>
              <a:rPr sz="3000" lang="en-US">
                <a:solidFill>
                  <a:srgbClr val="000000"/>
                </a:solidFill>
              </a:rPr>
              <a:t>a</a:t>
            </a:r>
            <a:r>
              <a:rPr sz="3000" lang="en-US">
                <a:solidFill>
                  <a:srgbClr val="000000"/>
                </a:solidFill>
              </a:rPr>
              <a:t>n</a:t>
            </a:r>
            <a:r>
              <a:rPr sz="3000" lang="en-US">
                <a:solidFill>
                  <a:srgbClr val="000000"/>
                </a:solidFill>
              </a:rPr>
              <a:t>a</a:t>
            </a:r>
            <a:r>
              <a:rPr sz="3000" lang="en-US">
                <a:solidFill>
                  <a:srgbClr val="000000"/>
                </a:solidFill>
              </a:rPr>
              <a:t>lysis</a:t>
            </a:r>
            <a:r>
              <a:rPr sz="3000" lang="en-US">
                <a:solidFill>
                  <a:srgbClr val="000000"/>
                </a:solidFill>
              </a:rPr>
              <a:t>:</a:t>
            </a:r>
            <a:r>
              <a:rPr sz="3000" lang="en-US">
                <a:solidFill>
                  <a:srgbClr val="3399FF"/>
                </a:solidFill>
              </a:rPr>
              <a:t>A</a:t>
            </a:r>
            <a:r>
              <a:rPr sz="3000" lang="en-US">
                <a:solidFill>
                  <a:srgbClr val="3399FF"/>
                </a:solidFill>
              </a:rPr>
              <a:t>f</a:t>
            </a:r>
            <a:r>
              <a:rPr sz="3000" lang="en-US">
                <a:solidFill>
                  <a:srgbClr val="3399FF"/>
                </a:solidFill>
              </a:rPr>
              <a:t>t</a:t>
            </a:r>
            <a:r>
              <a:rPr sz="3000" lang="en-US">
                <a:solidFill>
                  <a:srgbClr val="3399FF"/>
                </a:solidFill>
              </a:rPr>
              <a:t>e</a:t>
            </a:r>
            <a:r>
              <a:rPr sz="3000" lang="en-US">
                <a:solidFill>
                  <a:srgbClr val="3399FF"/>
                </a:solidFill>
              </a:rPr>
              <a:t>r</a:t>
            </a:r>
            <a:r>
              <a:rPr sz="3000" lang="en-US">
                <a:solidFill>
                  <a:srgbClr val="3399FF"/>
                </a:solidFill>
              </a:rPr>
              <a:t> </a:t>
            </a:r>
            <a:r>
              <a:rPr sz="3000" lang="en-US">
                <a:solidFill>
                  <a:srgbClr val="3399FF"/>
                </a:solidFill>
              </a:rPr>
              <a:t>r</a:t>
            </a:r>
            <a:r>
              <a:rPr sz="3000" lang="en-US">
                <a:solidFill>
                  <a:srgbClr val="3399FF"/>
                </a:solidFill>
              </a:rPr>
              <a:t>e</a:t>
            </a:r>
            <a:r>
              <a:rPr sz="3000" lang="en-US">
                <a:solidFill>
                  <a:srgbClr val="3399FF"/>
                </a:solidFill>
              </a:rPr>
              <a:t>s</a:t>
            </a:r>
            <a:r>
              <a:rPr sz="3000" lang="en-US">
                <a:solidFill>
                  <a:srgbClr val="3399FF"/>
                </a:solidFill>
              </a:rPr>
              <a:t>e</a:t>
            </a:r>
            <a:r>
              <a:rPr sz="3000" lang="en-US">
                <a:solidFill>
                  <a:srgbClr val="3399FF"/>
                </a:solidFill>
              </a:rPr>
              <a:t>arching </a:t>
            </a:r>
            <a:r>
              <a:rPr sz="3000" lang="en-US">
                <a:solidFill>
                  <a:srgbClr val="3399FF"/>
                </a:solidFill>
              </a:rPr>
              <a:t>d</a:t>
            </a:r>
            <a:r>
              <a:rPr sz="3000" lang="en-US">
                <a:solidFill>
                  <a:srgbClr val="3399FF"/>
                </a:solidFill>
              </a:rPr>
              <a:t>i</a:t>
            </a:r>
            <a:r>
              <a:rPr sz="3000" lang="en-US">
                <a:solidFill>
                  <a:srgbClr val="3399FF"/>
                </a:solidFill>
              </a:rPr>
              <a:t>r</a:t>
            </a:r>
            <a:r>
              <a:rPr sz="3000" lang="en-US">
                <a:solidFill>
                  <a:srgbClr val="3399FF"/>
                </a:solidFill>
              </a:rPr>
              <a:t>e</a:t>
            </a:r>
            <a:r>
              <a:rPr sz="3000" lang="en-US">
                <a:solidFill>
                  <a:srgbClr val="3399FF"/>
                </a:solidFill>
              </a:rPr>
              <a:t>c</a:t>
            </a:r>
            <a:r>
              <a:rPr sz="3000" lang="en-US">
                <a:solidFill>
                  <a:srgbClr val="3399FF"/>
                </a:solidFill>
              </a:rPr>
              <a:t>t</a:t>
            </a:r>
            <a:r>
              <a:rPr sz="3000" lang="en-US">
                <a:solidFill>
                  <a:srgbClr val="3399FF"/>
                </a:solidFill>
              </a:rPr>
              <a:t> </a:t>
            </a:r>
            <a:r>
              <a:rPr sz="3000" lang="en-US">
                <a:solidFill>
                  <a:srgbClr val="3399FF"/>
                </a:solidFill>
              </a:rPr>
              <a:t>a</a:t>
            </a:r>
            <a:r>
              <a:rPr sz="3000" lang="en-US">
                <a:solidFill>
                  <a:srgbClr val="3399FF"/>
                </a:solidFill>
              </a:rPr>
              <a:t>n</a:t>
            </a:r>
            <a:r>
              <a:rPr sz="3000" lang="en-US">
                <a:solidFill>
                  <a:srgbClr val="3399FF"/>
                </a:solidFill>
              </a:rPr>
              <a:t>d</a:t>
            </a:r>
            <a:r>
              <a:rPr sz="3000" lang="en-US">
                <a:solidFill>
                  <a:srgbClr val="3399FF"/>
                </a:solidFill>
              </a:rPr>
              <a:t> </a:t>
            </a:r>
            <a:r>
              <a:rPr sz="3000" lang="en-US">
                <a:solidFill>
                  <a:srgbClr val="3399FF"/>
                </a:solidFill>
              </a:rPr>
              <a:t>i</a:t>
            </a:r>
            <a:r>
              <a:rPr sz="3000" lang="en-US">
                <a:solidFill>
                  <a:srgbClr val="3399FF"/>
                </a:solidFill>
              </a:rPr>
              <a:t>n</a:t>
            </a:r>
            <a:r>
              <a:rPr sz="3000" lang="en-US">
                <a:solidFill>
                  <a:srgbClr val="3399FF"/>
                </a:solidFill>
              </a:rPr>
              <a:t>d</a:t>
            </a:r>
            <a:r>
              <a:rPr sz="3000" lang="en-US">
                <a:solidFill>
                  <a:srgbClr val="3399FF"/>
                </a:solidFill>
              </a:rPr>
              <a:t>i</a:t>
            </a:r>
            <a:r>
              <a:rPr sz="3000" lang="en-US">
                <a:solidFill>
                  <a:srgbClr val="3399FF"/>
                </a:solidFill>
              </a:rPr>
              <a:t>r</a:t>
            </a:r>
            <a:r>
              <a:rPr sz="3000" lang="en-US">
                <a:solidFill>
                  <a:srgbClr val="3399FF"/>
                </a:solidFill>
              </a:rPr>
              <a:t>ect </a:t>
            </a:r>
            <a:r>
              <a:rPr sz="3000" lang="en-US">
                <a:solidFill>
                  <a:srgbClr val="3399FF"/>
                </a:solidFill>
              </a:rPr>
              <a:t>d</a:t>
            </a:r>
            <a:r>
              <a:rPr sz="3000" lang="en-US">
                <a:solidFill>
                  <a:srgbClr val="3399FF"/>
                </a:solidFill>
              </a:rPr>
              <a:t>i</a:t>
            </a:r>
            <a:r>
              <a:rPr sz="3000" lang="en-US">
                <a:solidFill>
                  <a:srgbClr val="3399FF"/>
                </a:solidFill>
              </a:rPr>
              <a:t>g</a:t>
            </a:r>
            <a:r>
              <a:rPr sz="3000" lang="en-US">
                <a:solidFill>
                  <a:srgbClr val="3399FF"/>
                </a:solidFill>
              </a:rPr>
              <a:t>i</a:t>
            </a:r>
            <a:r>
              <a:rPr sz="3000" lang="en-US">
                <a:solidFill>
                  <a:srgbClr val="3399FF"/>
                </a:solidFill>
              </a:rPr>
              <a:t>tal</a:t>
            </a:r>
            <a:r>
              <a:rPr sz="3000" lang="en-US">
                <a:solidFill>
                  <a:srgbClr val="3399FF"/>
                </a:solidFill>
              </a:rPr>
              <a:t> </a:t>
            </a:r>
            <a:r>
              <a:rPr sz="3000" lang="en-US">
                <a:solidFill>
                  <a:srgbClr val="3399FF"/>
                </a:solidFill>
              </a:rPr>
              <a:t>b</a:t>
            </a:r>
            <a:r>
              <a:rPr sz="3000" lang="en-US">
                <a:solidFill>
                  <a:srgbClr val="3399FF"/>
                </a:solidFill>
              </a:rPr>
              <a:t>a</a:t>
            </a:r>
            <a:r>
              <a:rPr sz="3000" lang="en-US">
                <a:solidFill>
                  <a:srgbClr val="3399FF"/>
                </a:solidFill>
              </a:rPr>
              <a:t>n</a:t>
            </a:r>
            <a:r>
              <a:rPr sz="3000" lang="en-US">
                <a:solidFill>
                  <a:srgbClr val="3399FF"/>
                </a:solidFill>
              </a:rPr>
              <a:t>k</a:t>
            </a:r>
            <a:r>
              <a:rPr sz="3000" lang="en-US">
                <a:solidFill>
                  <a:srgbClr val="3399FF"/>
                </a:solidFill>
              </a:rPr>
              <a:t>i</a:t>
            </a:r>
            <a:r>
              <a:rPr sz="3000" lang="en-US">
                <a:solidFill>
                  <a:srgbClr val="3399FF"/>
                </a:solidFill>
              </a:rPr>
              <a:t>ng </a:t>
            </a:r>
            <a:r>
              <a:rPr sz="3000" lang="en-US">
                <a:solidFill>
                  <a:srgbClr val="3399FF"/>
                </a:solidFill>
              </a:rPr>
              <a:t>c</a:t>
            </a:r>
            <a:r>
              <a:rPr sz="3000" lang="en-US">
                <a:solidFill>
                  <a:srgbClr val="3399FF"/>
                </a:solidFill>
              </a:rPr>
              <a:t>o</a:t>
            </a:r>
            <a:r>
              <a:rPr sz="3000" lang="en-US">
                <a:solidFill>
                  <a:srgbClr val="3399FF"/>
                </a:solidFill>
              </a:rPr>
              <a:t>m</a:t>
            </a:r>
            <a:r>
              <a:rPr sz="3000" lang="en-US">
                <a:solidFill>
                  <a:srgbClr val="3399FF"/>
                </a:solidFill>
              </a:rPr>
              <a:t>e</a:t>
            </a:r>
            <a:r>
              <a:rPr sz="3000" lang="en-US">
                <a:solidFill>
                  <a:srgbClr val="3399FF"/>
                </a:solidFill>
              </a:rPr>
              <a:t>t</a:t>
            </a:r>
            <a:r>
              <a:rPr sz="3000" lang="en-US">
                <a:solidFill>
                  <a:srgbClr val="3399FF"/>
                </a:solidFill>
              </a:rPr>
              <a:t>i</a:t>
            </a:r>
            <a:r>
              <a:rPr sz="3000" lang="en-US">
                <a:solidFill>
                  <a:srgbClr val="3399FF"/>
                </a:solidFill>
              </a:rPr>
              <a:t>t</a:t>
            </a:r>
            <a:r>
              <a:rPr sz="3000" lang="en-US">
                <a:solidFill>
                  <a:srgbClr val="3399FF"/>
                </a:solidFill>
              </a:rPr>
              <a:t>o</a:t>
            </a:r>
            <a:r>
              <a:rPr sz="3000" lang="en-US">
                <a:solidFill>
                  <a:srgbClr val="3399FF"/>
                </a:solidFill>
              </a:rPr>
              <a:t>r</a:t>
            </a:r>
            <a:r>
              <a:rPr sz="3000" lang="en-US">
                <a:solidFill>
                  <a:srgbClr val="3399FF"/>
                </a:solidFill>
              </a:rPr>
              <a:t>,</a:t>
            </a:r>
            <a:r>
              <a:rPr sz="3000" lang="en-US">
                <a:solidFill>
                  <a:srgbClr val="3399FF"/>
                </a:solidFill>
              </a:rPr>
              <a:t>it's </a:t>
            </a:r>
            <a:r>
              <a:rPr sz="3000" lang="en-US">
                <a:solidFill>
                  <a:srgbClr val="3399FF"/>
                </a:solidFill>
              </a:rPr>
              <a:t>t</a:t>
            </a:r>
            <a:r>
              <a:rPr sz="3000" lang="en-US">
                <a:solidFill>
                  <a:srgbClr val="3399FF"/>
                </a:solidFill>
              </a:rPr>
              <a:t>i</a:t>
            </a:r>
            <a:r>
              <a:rPr sz="3000" lang="en-US">
                <a:solidFill>
                  <a:srgbClr val="3399FF"/>
                </a:solidFill>
              </a:rPr>
              <a:t>m</a:t>
            </a:r>
            <a:r>
              <a:rPr sz="3000" lang="en-US">
                <a:solidFill>
                  <a:srgbClr val="3399FF"/>
                </a:solidFill>
              </a:rPr>
              <a:t>e</a:t>
            </a:r>
            <a:r>
              <a:rPr sz="3000" lang="en-US">
                <a:solidFill>
                  <a:srgbClr val="3399FF"/>
                </a:solidFill>
              </a:rPr>
              <a:t> </a:t>
            </a:r>
            <a:r>
              <a:rPr sz="3000" lang="en-US">
                <a:solidFill>
                  <a:srgbClr val="3399FF"/>
                </a:solidFill>
              </a:rPr>
              <a:t>t</a:t>
            </a:r>
            <a:r>
              <a:rPr sz="3000" lang="en-US">
                <a:solidFill>
                  <a:srgbClr val="3399FF"/>
                </a:solidFill>
              </a:rPr>
              <a:t>o</a:t>
            </a:r>
            <a:r>
              <a:rPr sz="3000" lang="en-US">
                <a:solidFill>
                  <a:srgbClr val="3399FF"/>
                </a:solidFill>
              </a:rPr>
              <a:t> </a:t>
            </a:r>
            <a:r>
              <a:rPr sz="3000" lang="en-US">
                <a:solidFill>
                  <a:srgbClr val="3399FF"/>
                </a:solidFill>
              </a:rPr>
              <a:t>d</a:t>
            </a:r>
            <a:r>
              <a:rPr sz="3000" lang="en-US">
                <a:solidFill>
                  <a:srgbClr val="3399FF"/>
                </a:solidFill>
              </a:rPr>
              <a:t>i</a:t>
            </a:r>
            <a:r>
              <a:rPr sz="3000" lang="en-US">
                <a:solidFill>
                  <a:srgbClr val="3399FF"/>
                </a:solidFill>
              </a:rPr>
              <a:t>s</a:t>
            </a:r>
            <a:r>
              <a:rPr sz="3000" lang="en-US">
                <a:solidFill>
                  <a:srgbClr val="3399FF"/>
                </a:solidFill>
              </a:rPr>
              <a:t>c</a:t>
            </a:r>
            <a:r>
              <a:rPr sz="3000" lang="en-US">
                <a:solidFill>
                  <a:srgbClr val="3399FF"/>
                </a:solidFill>
              </a:rPr>
              <a:t>o</a:t>
            </a:r>
            <a:r>
              <a:rPr sz="3000" lang="en-US">
                <a:solidFill>
                  <a:srgbClr val="3399FF"/>
                </a:solidFill>
              </a:rPr>
              <a:t>ver </a:t>
            </a:r>
            <a:r>
              <a:rPr sz="3000" lang="en-US">
                <a:solidFill>
                  <a:srgbClr val="3399FF"/>
                </a:solidFill>
              </a:rPr>
              <a:t> </a:t>
            </a:r>
            <a:r>
              <a:rPr sz="3000" lang="en-US">
                <a:solidFill>
                  <a:srgbClr val="3399FF"/>
                </a:solidFill>
              </a:rPr>
              <a:t>t</a:t>
            </a:r>
            <a:r>
              <a:rPr sz="3000" lang="en-US">
                <a:solidFill>
                  <a:srgbClr val="3399FF"/>
                </a:solidFill>
              </a:rPr>
              <a:t>h</a:t>
            </a:r>
            <a:r>
              <a:rPr sz="3000" lang="en-US">
                <a:solidFill>
                  <a:srgbClr val="3399FF"/>
                </a:solidFill>
              </a:rPr>
              <a:t>e</a:t>
            </a:r>
            <a:r>
              <a:rPr sz="3000" lang="en-US">
                <a:solidFill>
                  <a:srgbClr val="3399FF"/>
                </a:solidFill>
              </a:rPr>
              <a:t>i</a:t>
            </a:r>
            <a:r>
              <a:rPr sz="3000" lang="en-US">
                <a:solidFill>
                  <a:srgbClr val="3399FF"/>
                </a:solidFill>
              </a:rPr>
              <a:t>r</a:t>
            </a:r>
            <a:r>
              <a:rPr sz="3000" lang="en-US">
                <a:solidFill>
                  <a:srgbClr val="3399FF"/>
                </a:solidFill>
              </a:rPr>
              <a:t> </a:t>
            </a:r>
            <a:r>
              <a:rPr sz="3000" lang="en-US">
                <a:solidFill>
                  <a:srgbClr val="3399FF"/>
                </a:solidFill>
              </a:rPr>
              <a:t>o</a:t>
            </a:r>
            <a:r>
              <a:rPr sz="3000" lang="en-US">
                <a:solidFill>
                  <a:srgbClr val="3399FF"/>
                </a:solidFill>
              </a:rPr>
              <a:t>f</a:t>
            </a:r>
            <a:r>
              <a:rPr sz="3000" lang="en-US">
                <a:solidFill>
                  <a:srgbClr val="3399FF"/>
                </a:solidFill>
              </a:rPr>
              <a:t>f</a:t>
            </a:r>
            <a:r>
              <a:rPr sz="3000" lang="en-US">
                <a:solidFill>
                  <a:srgbClr val="3399FF"/>
                </a:solidFill>
              </a:rPr>
              <a:t>e</a:t>
            </a:r>
            <a:r>
              <a:rPr sz="3000" lang="en-US">
                <a:solidFill>
                  <a:srgbClr val="3399FF"/>
                </a:solidFill>
              </a:rPr>
              <a:t>r</a:t>
            </a:r>
            <a:r>
              <a:rPr sz="3000" lang="en-US">
                <a:solidFill>
                  <a:srgbClr val="3399FF"/>
                </a:solidFill>
              </a:rPr>
              <a:t>i</a:t>
            </a:r>
            <a:r>
              <a:rPr sz="3000" lang="en-US">
                <a:solidFill>
                  <a:srgbClr val="3399FF"/>
                </a:solidFill>
              </a:rPr>
              <a:t>ng </a:t>
            </a:r>
            <a:r>
              <a:rPr sz="3000" lang="en-US">
                <a:solidFill>
                  <a:srgbClr val="3399FF"/>
                </a:solidFill>
              </a:rPr>
              <a:t>f</a:t>
            </a:r>
            <a:r>
              <a:rPr sz="3000" lang="en-US">
                <a:solidFill>
                  <a:srgbClr val="3399FF"/>
                </a:solidFill>
              </a:rPr>
              <a:t>u</a:t>
            </a:r>
            <a:r>
              <a:rPr sz="3000" lang="en-US">
                <a:solidFill>
                  <a:srgbClr val="3399FF"/>
                </a:solidFill>
              </a:rPr>
              <a:t>l</a:t>
            </a:r>
            <a:r>
              <a:rPr sz="3000" lang="en-US">
                <a:solidFill>
                  <a:srgbClr val="3399FF"/>
                </a:solidFill>
              </a:rPr>
              <a:t>l</a:t>
            </a:r>
            <a:r>
              <a:rPr sz="3000" lang="en-US">
                <a:solidFill>
                  <a:srgbClr val="3399FF"/>
                </a:solidFill>
              </a:rPr>
              <a:t>y</a:t>
            </a:r>
            <a:r>
              <a:rPr sz="3000" lang="en-US">
                <a:solidFill>
                  <a:srgbClr val="3399FF"/>
                </a:solidFill>
              </a:rPr>
              <a:t> </a:t>
            </a:r>
            <a:r>
              <a:rPr sz="3000" lang="en-US">
                <a:solidFill>
                  <a:srgbClr val="3399FF"/>
                </a:solidFill>
              </a:rPr>
              <a:t>A</a:t>
            </a:r>
            <a:r>
              <a:rPr sz="3000" lang="en-US">
                <a:solidFill>
                  <a:srgbClr val="3399FF"/>
                </a:solidFill>
              </a:rPr>
              <a:t>n</a:t>
            </a:r>
            <a:r>
              <a:rPr sz="3000" lang="en-US">
                <a:solidFill>
                  <a:srgbClr val="3399FF"/>
                </a:solidFill>
              </a:rPr>
              <a:t>a</a:t>
            </a:r>
            <a:r>
              <a:rPr sz="3000" lang="en-US">
                <a:solidFill>
                  <a:srgbClr val="3399FF"/>
                </a:solidFill>
              </a:rPr>
              <a:t>l</a:t>
            </a:r>
            <a:r>
              <a:rPr sz="3000" lang="en-US">
                <a:solidFill>
                  <a:srgbClr val="3399FF"/>
                </a:solidFill>
              </a:rPr>
              <a:t>y</a:t>
            </a:r>
            <a:r>
              <a:rPr sz="3000" lang="en-US">
                <a:solidFill>
                  <a:srgbClr val="3399FF"/>
                </a:solidFill>
              </a:rPr>
              <a:t>z</a:t>
            </a:r>
            <a:r>
              <a:rPr sz="3000" lang="en-US">
                <a:solidFill>
                  <a:srgbClr val="3399FF"/>
                </a:solidFill>
              </a:rPr>
              <a:t>e</a:t>
            </a:r>
            <a:r>
              <a:rPr sz="3000" lang="en-US">
                <a:solidFill>
                  <a:srgbClr val="3399FF"/>
                </a:solidFill>
              </a:rPr>
              <a:t> </a:t>
            </a:r>
            <a:r>
              <a:rPr sz="3000" lang="en-US">
                <a:solidFill>
                  <a:srgbClr val="3399FF"/>
                </a:solidFill>
              </a:rPr>
              <a:t>y</a:t>
            </a:r>
            <a:r>
              <a:rPr sz="3000" lang="en-US">
                <a:solidFill>
                  <a:srgbClr val="3399FF"/>
                </a:solidFill>
              </a:rPr>
              <a:t>o</a:t>
            </a:r>
            <a:r>
              <a:rPr sz="3000" lang="en-US">
                <a:solidFill>
                  <a:srgbClr val="3399FF"/>
                </a:solidFill>
              </a:rPr>
              <a:t>u</a:t>
            </a:r>
            <a:r>
              <a:rPr sz="3000" lang="en-US">
                <a:solidFill>
                  <a:srgbClr val="3399FF"/>
                </a:solidFill>
              </a:rPr>
              <a:t>r</a:t>
            </a:r>
            <a:r>
              <a:rPr sz="3000" lang="en-US">
                <a:solidFill>
                  <a:srgbClr val="3399FF"/>
                </a:solidFill>
              </a:rPr>
              <a:t> </a:t>
            </a:r>
            <a:r>
              <a:rPr sz="3000" lang="en-US">
                <a:solidFill>
                  <a:srgbClr val="3399FF"/>
                </a:solidFill>
              </a:rPr>
              <a:t>s</a:t>
            </a:r>
            <a:r>
              <a:rPr sz="3000" lang="en-US">
                <a:solidFill>
                  <a:srgbClr val="3399FF"/>
                </a:solidFill>
              </a:rPr>
              <a:t>t</a:t>
            </a:r>
            <a:r>
              <a:rPr sz="3000" lang="en-US">
                <a:solidFill>
                  <a:srgbClr val="3399FF"/>
                </a:solidFill>
              </a:rPr>
              <a:t>r</a:t>
            </a:r>
            <a:r>
              <a:rPr sz="3000" lang="en-US">
                <a:solidFill>
                  <a:srgbClr val="3399FF"/>
                </a:solidFill>
              </a:rPr>
              <a:t>e</a:t>
            </a:r>
            <a:r>
              <a:rPr sz="3000" lang="en-US">
                <a:solidFill>
                  <a:srgbClr val="3399FF"/>
                </a:solidFill>
              </a:rPr>
              <a:t>ngth </a:t>
            </a:r>
            <a:r>
              <a:rPr sz="3000" lang="en-US">
                <a:solidFill>
                  <a:srgbClr val="3399FF"/>
                </a:solidFill>
              </a:rPr>
              <a:t>,</a:t>
            </a:r>
            <a:r>
              <a:rPr sz="3000" lang="en-US">
                <a:solidFill>
                  <a:srgbClr val="3399FF"/>
                </a:solidFill>
              </a:rPr>
              <a:t> weakness</a:t>
            </a:r>
            <a:r>
              <a:rPr sz="3000" lang="en-US">
                <a:solidFill>
                  <a:srgbClr val="3399FF"/>
                </a:solidFill>
              </a:rPr>
              <a:t>,</a:t>
            </a:r>
            <a:r>
              <a:rPr sz="3000" lang="en-US">
                <a:solidFill>
                  <a:srgbClr val="3399FF"/>
                </a:solidFill>
              </a:rPr>
              <a:t>opportunity</a:t>
            </a:r>
            <a:r>
              <a:rPr sz="3000" lang="en-US">
                <a:solidFill>
                  <a:srgbClr val="3399FF"/>
                </a:solidFill>
              </a:rPr>
              <a:t>,</a:t>
            </a:r>
            <a:r>
              <a:rPr sz="3000" lang="en-US">
                <a:solidFill>
                  <a:srgbClr val="3399FF"/>
                </a:solidFill>
              </a:rPr>
              <a:t>T</a:t>
            </a:r>
            <a:r>
              <a:rPr sz="3000" lang="en-US">
                <a:solidFill>
                  <a:srgbClr val="3399FF"/>
                </a:solidFill>
              </a:rPr>
              <a:t>h</a:t>
            </a:r>
            <a:r>
              <a:rPr sz="3000" lang="en-US">
                <a:solidFill>
                  <a:srgbClr val="3399FF"/>
                </a:solidFill>
              </a:rPr>
              <a:t>r</a:t>
            </a:r>
            <a:r>
              <a:rPr sz="3000" lang="en-US">
                <a:solidFill>
                  <a:srgbClr val="3399FF"/>
                </a:solidFill>
              </a:rPr>
              <a:t>e</a:t>
            </a:r>
            <a:r>
              <a:rPr sz="3000" lang="en-US">
                <a:solidFill>
                  <a:srgbClr val="3399FF"/>
                </a:solidFill>
              </a:rPr>
              <a:t>a</a:t>
            </a:r>
            <a:r>
              <a:rPr sz="3000" lang="en-US">
                <a:solidFill>
                  <a:srgbClr val="3399FF"/>
                </a:solidFill>
              </a:rPr>
              <a:t>t</a:t>
            </a:r>
            <a:r>
              <a:rPr sz="3000" lang="en-US">
                <a:solidFill>
                  <a:srgbClr val="3399FF"/>
                </a:solidFill>
              </a:rPr>
              <a:t>s</a:t>
            </a:r>
            <a:r>
              <a:rPr sz="3000" lang="en-US">
                <a:solidFill>
                  <a:srgbClr val="3399FF"/>
                </a:solidFill>
              </a:rPr>
              <a:t>.</a:t>
            </a:r>
            <a:endParaRPr sz="3000" lang="en-IN">
              <a:solidFill>
                <a:srgbClr val="000000"/>
              </a:solidFill>
            </a:endParaRPr>
          </a:p>
          <a:p>
            <a:r>
              <a:rPr sz="2400" lang="en-US">
                <a:solidFill>
                  <a:srgbClr val="FFCB00"/>
                </a:solidFill>
              </a:rPr>
              <a:t>C</a:t>
            </a:r>
            <a:r>
              <a:rPr sz="2400" lang="en-US">
                <a:solidFill>
                  <a:srgbClr val="FFCB00"/>
                </a:solidFill>
              </a:rPr>
              <a:t>o</a:t>
            </a:r>
            <a:r>
              <a:rPr sz="2400" lang="en-US">
                <a:solidFill>
                  <a:srgbClr val="FFCB00"/>
                </a:solidFill>
              </a:rPr>
              <a:t>m</a:t>
            </a:r>
            <a:r>
              <a:rPr sz="2400" lang="en-US">
                <a:solidFill>
                  <a:srgbClr val="FFCB00"/>
                </a:solidFill>
              </a:rPr>
              <a:t>p</a:t>
            </a:r>
            <a:r>
              <a:rPr sz="2400" lang="en-US">
                <a:solidFill>
                  <a:srgbClr val="FFCB00"/>
                </a:solidFill>
              </a:rPr>
              <a:t>e</a:t>
            </a:r>
            <a:r>
              <a:rPr sz="2400" lang="en-US">
                <a:solidFill>
                  <a:srgbClr val="FFCB00"/>
                </a:solidFill>
              </a:rPr>
              <a:t>t</a:t>
            </a:r>
            <a:r>
              <a:rPr sz="2400" lang="en-US">
                <a:solidFill>
                  <a:srgbClr val="FFCB00"/>
                </a:solidFill>
              </a:rPr>
              <a:t>i</a:t>
            </a:r>
            <a:r>
              <a:rPr sz="2400" lang="en-US">
                <a:solidFill>
                  <a:srgbClr val="FFCB00"/>
                </a:solidFill>
              </a:rPr>
              <a:t>t</a:t>
            </a:r>
            <a:r>
              <a:rPr sz="2400" lang="en-US">
                <a:solidFill>
                  <a:srgbClr val="FFCB00"/>
                </a:solidFill>
              </a:rPr>
              <a:t>o</a:t>
            </a:r>
            <a:r>
              <a:rPr sz="2400" lang="en-US">
                <a:solidFill>
                  <a:srgbClr val="FFCB00"/>
                </a:solidFill>
              </a:rPr>
              <a:t>r</a:t>
            </a:r>
            <a:r>
              <a:rPr sz="2400" lang="en-US">
                <a:solidFill>
                  <a:srgbClr val="FFCB00"/>
                </a:solidFill>
              </a:rPr>
              <a:t> </a:t>
            </a:r>
            <a:r>
              <a:rPr sz="2400" lang="en-US">
                <a:solidFill>
                  <a:srgbClr val="FFCB00"/>
                </a:solidFill>
              </a:rPr>
              <a:t>1</a:t>
            </a:r>
            <a:r>
              <a:rPr sz="2400" lang="en-US">
                <a:solidFill>
                  <a:srgbClr val="FFCB00"/>
                </a:solidFill>
              </a:rPr>
              <a:t>-</a:t>
            </a:r>
            <a:r>
              <a:rPr sz="2400" lang="en-US">
                <a:solidFill>
                  <a:srgbClr val="FFCB00"/>
                </a:solidFill>
              </a:rPr>
              <a:t>H</a:t>
            </a:r>
            <a:r>
              <a:rPr sz="2400" lang="en-US">
                <a:solidFill>
                  <a:srgbClr val="FFCB00"/>
                </a:solidFill>
              </a:rPr>
              <a:t>D</a:t>
            </a:r>
            <a:r>
              <a:rPr sz="2400" lang="en-US">
                <a:solidFill>
                  <a:srgbClr val="FFCB00"/>
                </a:solidFill>
              </a:rPr>
              <a:t>F</a:t>
            </a:r>
            <a:r>
              <a:rPr sz="2400" lang="en-US">
                <a:solidFill>
                  <a:srgbClr val="FFCB00"/>
                </a:solidFill>
              </a:rPr>
              <a:t>C</a:t>
            </a:r>
            <a:r>
              <a:rPr sz="2400" lang="en-US">
                <a:solidFill>
                  <a:srgbClr val="FFCB00"/>
                </a:solidFill>
              </a:rPr>
              <a:t>:</a:t>
            </a:r>
            <a:r>
              <a:rPr sz="2400" lang="en-US">
                <a:solidFill>
                  <a:srgbClr val="65FF65"/>
                </a:solidFill>
              </a:rPr>
              <a:t>I</a:t>
            </a:r>
            <a:r>
              <a:rPr sz="2400" lang="en-US">
                <a:solidFill>
                  <a:srgbClr val="65FF65"/>
                </a:solidFill>
              </a:rPr>
              <a:t>t</a:t>
            </a:r>
            <a:r>
              <a:rPr sz="2400" lang="en-US">
                <a:solidFill>
                  <a:srgbClr val="65FF65"/>
                </a:solidFill>
              </a:rPr>
              <a:t> </a:t>
            </a:r>
            <a:r>
              <a:rPr sz="2400" lang="en-US">
                <a:solidFill>
                  <a:srgbClr val="65FF65"/>
                </a:solidFill>
              </a:rPr>
              <a:t>i</a:t>
            </a:r>
            <a:r>
              <a:rPr sz="2400" lang="en-US">
                <a:solidFill>
                  <a:srgbClr val="65FF65"/>
                </a:solidFill>
              </a:rPr>
              <a:t>s</a:t>
            </a:r>
            <a:r>
              <a:rPr sz="2400" lang="en-US">
                <a:solidFill>
                  <a:srgbClr val="65FF65"/>
                </a:solidFill>
              </a:rPr>
              <a:t> </a:t>
            </a:r>
            <a:r>
              <a:rPr sz="2400" lang="en-US">
                <a:solidFill>
                  <a:srgbClr val="65FF65"/>
                </a:solidFill>
              </a:rPr>
              <a:t>a</a:t>
            </a:r>
            <a:r>
              <a:rPr sz="2400" lang="en-US">
                <a:solidFill>
                  <a:srgbClr val="65FF65"/>
                </a:solidFill>
              </a:rPr>
              <a:t> </a:t>
            </a:r>
            <a:r>
              <a:rPr sz="2400" lang="en-US">
                <a:solidFill>
                  <a:srgbClr val="65FF65"/>
                </a:solidFill>
              </a:rPr>
              <a:t>l</a:t>
            </a:r>
            <a:r>
              <a:rPr sz="2400" lang="en-US">
                <a:solidFill>
                  <a:srgbClr val="65FF65"/>
                </a:solidFill>
              </a:rPr>
              <a:t>i</a:t>
            </a:r>
            <a:r>
              <a:rPr sz="2400" lang="en-US">
                <a:solidFill>
                  <a:srgbClr val="65FF65"/>
                </a:solidFill>
              </a:rPr>
              <a:t>m</a:t>
            </a:r>
            <a:r>
              <a:rPr sz="2400" lang="en-US">
                <a:solidFill>
                  <a:srgbClr val="65FF65"/>
                </a:solidFill>
              </a:rPr>
              <a:t>i</a:t>
            </a:r>
            <a:r>
              <a:rPr sz="2400" lang="en-US">
                <a:solidFill>
                  <a:srgbClr val="65FF65"/>
                </a:solidFill>
              </a:rPr>
              <a:t>ted </a:t>
            </a:r>
            <a:r>
              <a:rPr sz="2400" lang="en-US">
                <a:solidFill>
                  <a:srgbClr val="65FF65"/>
                </a:solidFill>
              </a:rPr>
              <a:t> </a:t>
            </a:r>
            <a:r>
              <a:rPr sz="2400" lang="en-US">
                <a:solidFill>
                  <a:srgbClr val="65FF65"/>
                </a:solidFill>
              </a:rPr>
              <a:t>i</a:t>
            </a:r>
            <a:r>
              <a:rPr sz="2400" lang="en-US">
                <a:solidFill>
                  <a:srgbClr val="65FF65"/>
                </a:solidFill>
              </a:rPr>
              <a:t>n</a:t>
            </a:r>
            <a:r>
              <a:rPr sz="2400" lang="en-US">
                <a:solidFill>
                  <a:srgbClr val="65FF65"/>
                </a:solidFill>
              </a:rPr>
              <a:t> </a:t>
            </a:r>
            <a:r>
              <a:rPr sz="2400" lang="en-US">
                <a:solidFill>
                  <a:srgbClr val="65FF65"/>
                </a:solidFill>
              </a:rPr>
              <a:t>a</a:t>
            </a:r>
            <a:r>
              <a:rPr sz="2400" lang="en-US">
                <a:solidFill>
                  <a:srgbClr val="65FF65"/>
                </a:solidFill>
              </a:rPr>
              <a:t>n</a:t>
            </a:r>
            <a:r>
              <a:rPr sz="2400" lang="en-US">
                <a:solidFill>
                  <a:srgbClr val="65FF65"/>
                </a:solidFill>
              </a:rPr>
              <a:t> </a:t>
            </a:r>
            <a:r>
              <a:rPr sz="2400" lang="en-US">
                <a:solidFill>
                  <a:srgbClr val="65FF65"/>
                </a:solidFill>
              </a:rPr>
              <a:t>Indian </a:t>
            </a:r>
            <a:r>
              <a:rPr sz="2400" lang="en-US">
                <a:solidFill>
                  <a:srgbClr val="65FF65"/>
                </a:solidFill>
              </a:rPr>
              <a:t>B</a:t>
            </a:r>
            <a:r>
              <a:rPr sz="2400" lang="en-US">
                <a:solidFill>
                  <a:srgbClr val="65FF65"/>
                </a:solidFill>
              </a:rPr>
              <a:t>a</a:t>
            </a:r>
            <a:r>
              <a:rPr sz="2400" lang="en-US">
                <a:solidFill>
                  <a:srgbClr val="65FF65"/>
                </a:solidFill>
              </a:rPr>
              <a:t>n</a:t>
            </a:r>
            <a:r>
              <a:rPr sz="2400" lang="en-US">
                <a:solidFill>
                  <a:srgbClr val="65FF65"/>
                </a:solidFill>
              </a:rPr>
              <a:t>k</a:t>
            </a:r>
            <a:r>
              <a:rPr sz="2400" lang="en-US">
                <a:solidFill>
                  <a:srgbClr val="65FF65"/>
                </a:solidFill>
              </a:rPr>
              <a:t>i</a:t>
            </a:r>
            <a:r>
              <a:rPr sz="2400" lang="en-US">
                <a:solidFill>
                  <a:srgbClr val="65FF65"/>
                </a:solidFill>
              </a:rPr>
              <a:t>ng </a:t>
            </a:r>
            <a:r>
              <a:rPr sz="2400" lang="en-US">
                <a:solidFill>
                  <a:srgbClr val="65FF65"/>
                </a:solidFill>
              </a:rPr>
              <a:t>a</a:t>
            </a:r>
            <a:r>
              <a:rPr sz="2400" lang="en-US">
                <a:solidFill>
                  <a:srgbClr val="65FF65"/>
                </a:solidFill>
              </a:rPr>
              <a:t>n</a:t>
            </a:r>
            <a:r>
              <a:rPr sz="2400" lang="en-US">
                <a:solidFill>
                  <a:srgbClr val="65FF65"/>
                </a:solidFill>
              </a:rPr>
              <a:t>d</a:t>
            </a:r>
            <a:r>
              <a:rPr sz="2400" lang="en-US">
                <a:solidFill>
                  <a:srgbClr val="65FF65"/>
                </a:solidFill>
              </a:rPr>
              <a:t> </a:t>
            </a:r>
            <a:r>
              <a:rPr sz="2400" lang="en-US">
                <a:solidFill>
                  <a:srgbClr val="65FF65"/>
                </a:solidFill>
              </a:rPr>
              <a:t>f</a:t>
            </a:r>
            <a:r>
              <a:rPr sz="2400" lang="en-US">
                <a:solidFill>
                  <a:srgbClr val="65FF65"/>
                </a:solidFill>
              </a:rPr>
              <a:t>i</a:t>
            </a:r>
            <a:r>
              <a:rPr sz="2400" lang="en-US">
                <a:solidFill>
                  <a:srgbClr val="65FF65"/>
                </a:solidFill>
              </a:rPr>
              <a:t>n</a:t>
            </a:r>
            <a:r>
              <a:rPr sz="2400" lang="en-US">
                <a:solidFill>
                  <a:srgbClr val="65FF65"/>
                </a:solidFill>
              </a:rPr>
              <a:t>a</a:t>
            </a:r>
            <a:r>
              <a:rPr sz="2400" lang="en-US">
                <a:solidFill>
                  <a:srgbClr val="65FF65"/>
                </a:solidFill>
              </a:rPr>
              <a:t>ncial </a:t>
            </a:r>
            <a:r>
              <a:rPr sz="2400" lang="en-US">
                <a:solidFill>
                  <a:srgbClr val="65FF65"/>
                </a:solidFill>
              </a:rPr>
              <a:t>S</a:t>
            </a:r>
            <a:r>
              <a:rPr sz="2400" lang="en-US">
                <a:solidFill>
                  <a:srgbClr val="65FF65"/>
                </a:solidFill>
              </a:rPr>
              <a:t>e</a:t>
            </a:r>
            <a:r>
              <a:rPr sz="2400" lang="en-US">
                <a:solidFill>
                  <a:srgbClr val="65FF65"/>
                </a:solidFill>
              </a:rPr>
              <a:t>r</a:t>
            </a:r>
            <a:r>
              <a:rPr sz="2400" lang="en-US">
                <a:solidFill>
                  <a:srgbClr val="65FF65"/>
                </a:solidFill>
              </a:rPr>
              <a:t>v</a:t>
            </a:r>
            <a:r>
              <a:rPr sz="2400" lang="en-US">
                <a:solidFill>
                  <a:srgbClr val="65FF65"/>
                </a:solidFill>
              </a:rPr>
              <a:t>i</a:t>
            </a:r>
            <a:r>
              <a:rPr sz="2400" lang="en-US">
                <a:solidFill>
                  <a:srgbClr val="65FF65"/>
                </a:solidFill>
              </a:rPr>
              <a:t>ce</a:t>
            </a:r>
            <a:r>
              <a:rPr sz="2400" lang="en-US">
                <a:solidFill>
                  <a:srgbClr val="65FF65"/>
                </a:solidFill>
              </a:rPr>
              <a:t>.</a:t>
            </a:r>
            <a:r>
              <a:rPr sz="2400" lang="en-US">
                <a:solidFill>
                  <a:srgbClr val="65FF65"/>
                </a:solidFill>
              </a:rPr>
              <a:t>H</a:t>
            </a:r>
            <a:r>
              <a:rPr sz="2400" lang="en-US">
                <a:solidFill>
                  <a:srgbClr val="65FF65"/>
                </a:solidFill>
              </a:rPr>
              <a:t>Q</a:t>
            </a:r>
            <a:r>
              <a:rPr sz="2400" lang="en-US">
                <a:solidFill>
                  <a:srgbClr val="65FF65"/>
                </a:solidFill>
              </a:rPr>
              <a:t> </a:t>
            </a:r>
            <a:r>
              <a:rPr sz="2400" lang="en-US">
                <a:solidFill>
                  <a:srgbClr val="65FF65"/>
                </a:solidFill>
              </a:rPr>
              <a:t>i</a:t>
            </a:r>
            <a:r>
              <a:rPr sz="2400" lang="en-US">
                <a:solidFill>
                  <a:srgbClr val="65FF65"/>
                </a:solidFill>
              </a:rPr>
              <a:t>s</a:t>
            </a:r>
            <a:r>
              <a:rPr sz="2400" lang="en-US">
                <a:solidFill>
                  <a:srgbClr val="65FF65"/>
                </a:solidFill>
              </a:rPr>
              <a:t> </a:t>
            </a:r>
            <a:r>
              <a:rPr sz="2400" lang="en-US">
                <a:solidFill>
                  <a:srgbClr val="65FF65"/>
                </a:solidFill>
              </a:rPr>
              <a:t>a</a:t>
            </a:r>
            <a:r>
              <a:rPr sz="2400" lang="en-US">
                <a:solidFill>
                  <a:srgbClr val="65FF65"/>
                </a:solidFill>
              </a:rPr>
              <a:t>t</a:t>
            </a:r>
            <a:r>
              <a:rPr sz="2400" lang="en-US">
                <a:solidFill>
                  <a:srgbClr val="65FF65"/>
                </a:solidFill>
              </a:rPr>
              <a:t> </a:t>
            </a:r>
            <a:r>
              <a:rPr sz="2400" lang="en-US">
                <a:solidFill>
                  <a:srgbClr val="65FF65"/>
                </a:solidFill>
              </a:rPr>
              <a:t>Mumbai </a:t>
            </a:r>
            <a:r>
              <a:rPr sz="2400" lang="en-US">
                <a:solidFill>
                  <a:srgbClr val="65FF65"/>
                </a:solidFill>
              </a:rPr>
              <a:t>4</a:t>
            </a:r>
            <a:r>
              <a:rPr sz="2400" lang="en-US">
                <a:solidFill>
                  <a:srgbClr val="65FF65"/>
                </a:solidFill>
              </a:rPr>
              <a:t>t</a:t>
            </a:r>
            <a:r>
              <a:rPr sz="2400" lang="en-US">
                <a:solidFill>
                  <a:srgbClr val="65FF65"/>
                </a:solidFill>
              </a:rPr>
              <a:t>h</a:t>
            </a:r>
            <a:r>
              <a:rPr sz="2400" lang="en-US">
                <a:solidFill>
                  <a:srgbClr val="65FF65"/>
                </a:solidFill>
              </a:rPr>
              <a:t> </a:t>
            </a:r>
            <a:r>
              <a:rPr sz="2400" lang="en-US">
                <a:solidFill>
                  <a:srgbClr val="65FF65"/>
                </a:solidFill>
              </a:rPr>
              <a:t>l</a:t>
            </a:r>
            <a:r>
              <a:rPr sz="2400" lang="en-US">
                <a:solidFill>
                  <a:srgbClr val="65FF65"/>
                </a:solidFill>
              </a:rPr>
              <a:t>a</a:t>
            </a:r>
            <a:r>
              <a:rPr sz="2400" lang="en-US">
                <a:solidFill>
                  <a:srgbClr val="65FF65"/>
                </a:solidFill>
              </a:rPr>
              <a:t>r</a:t>
            </a:r>
            <a:r>
              <a:rPr sz="2400" lang="en-US">
                <a:solidFill>
                  <a:srgbClr val="65FF65"/>
                </a:solidFill>
              </a:rPr>
              <a:t>g</a:t>
            </a:r>
            <a:r>
              <a:rPr sz="2400" lang="en-US">
                <a:solidFill>
                  <a:srgbClr val="65FF65"/>
                </a:solidFill>
              </a:rPr>
              <a:t>est</a:t>
            </a:r>
            <a:r>
              <a:rPr sz="2400" lang="en-US">
                <a:solidFill>
                  <a:srgbClr val="65FF65"/>
                </a:solidFill>
              </a:rPr>
              <a:t> </a:t>
            </a:r>
            <a:r>
              <a:rPr sz="2400" lang="en-US">
                <a:solidFill>
                  <a:srgbClr val="65FF65"/>
                </a:solidFill>
              </a:rPr>
              <a:t>B</a:t>
            </a:r>
            <a:r>
              <a:rPr sz="2400" lang="en-US">
                <a:solidFill>
                  <a:srgbClr val="65FF65"/>
                </a:solidFill>
              </a:rPr>
              <a:t>a</a:t>
            </a:r>
            <a:r>
              <a:rPr sz="2400" lang="en-US">
                <a:solidFill>
                  <a:srgbClr val="65FF65"/>
                </a:solidFill>
              </a:rPr>
              <a:t>n</a:t>
            </a:r>
            <a:r>
              <a:rPr sz="2400" lang="en-US">
                <a:solidFill>
                  <a:srgbClr val="65FF65"/>
                </a:solidFill>
              </a:rPr>
              <a:t>k</a:t>
            </a:r>
            <a:r>
              <a:rPr sz="2400" lang="en-US">
                <a:solidFill>
                  <a:srgbClr val="65FF65"/>
                </a:solidFill>
              </a:rPr>
              <a:t> </a:t>
            </a:r>
            <a:r>
              <a:rPr sz="2400" lang="en-US">
                <a:solidFill>
                  <a:srgbClr val="65FF65"/>
                </a:solidFill>
              </a:rPr>
              <a:t>b</a:t>
            </a:r>
            <a:r>
              <a:rPr sz="2400" lang="en-US">
                <a:solidFill>
                  <a:srgbClr val="65FF65"/>
                </a:solidFill>
              </a:rPr>
              <a:t>y</a:t>
            </a:r>
            <a:r>
              <a:rPr sz="2400" lang="en-US">
                <a:solidFill>
                  <a:srgbClr val="65FF65"/>
                </a:solidFill>
              </a:rPr>
              <a:t> </a:t>
            </a:r>
            <a:r>
              <a:rPr sz="2400" lang="en-US">
                <a:solidFill>
                  <a:srgbClr val="65FF65"/>
                </a:solidFill>
              </a:rPr>
              <a:t>m</a:t>
            </a:r>
            <a:r>
              <a:rPr sz="2400" lang="en-US">
                <a:solidFill>
                  <a:srgbClr val="65FF65"/>
                </a:solidFill>
              </a:rPr>
              <a:t>a</a:t>
            </a:r>
            <a:r>
              <a:rPr sz="2400" lang="en-US">
                <a:solidFill>
                  <a:srgbClr val="65FF65"/>
                </a:solidFill>
              </a:rPr>
              <a:t>r</a:t>
            </a:r>
            <a:r>
              <a:rPr sz="2400" lang="en-US">
                <a:solidFill>
                  <a:srgbClr val="65FF65"/>
                </a:solidFill>
              </a:rPr>
              <a:t>keting </a:t>
            </a:r>
            <a:r>
              <a:rPr sz="2400" lang="en-US">
                <a:solidFill>
                  <a:srgbClr val="65FF65"/>
                </a:solidFill>
              </a:rPr>
              <a:t>c</a:t>
            </a:r>
            <a:r>
              <a:rPr sz="2400" lang="en-US">
                <a:solidFill>
                  <a:srgbClr val="65FF65"/>
                </a:solidFill>
              </a:rPr>
              <a:t>a</a:t>
            </a:r>
            <a:r>
              <a:rPr sz="2400" lang="en-US">
                <a:solidFill>
                  <a:srgbClr val="65FF65"/>
                </a:solidFill>
              </a:rPr>
              <a:t>p</a:t>
            </a:r>
            <a:r>
              <a:rPr sz="2400" lang="en-US">
                <a:solidFill>
                  <a:srgbClr val="65FF65"/>
                </a:solidFill>
              </a:rPr>
              <a:t>i</a:t>
            </a:r>
            <a:r>
              <a:rPr sz="2400" lang="en-US">
                <a:solidFill>
                  <a:srgbClr val="65FF65"/>
                </a:solidFill>
              </a:rPr>
              <a:t>t</a:t>
            </a:r>
            <a:r>
              <a:rPr sz="2400" lang="en-US">
                <a:solidFill>
                  <a:srgbClr val="65FF65"/>
                </a:solidFill>
              </a:rPr>
              <a:t>a</a:t>
            </a:r>
            <a:r>
              <a:rPr sz="2400" lang="en-US">
                <a:solidFill>
                  <a:srgbClr val="65FF65"/>
                </a:solidFill>
              </a:rPr>
              <a:t>l</a:t>
            </a:r>
            <a:r>
              <a:rPr sz="2400" lang="en-US">
                <a:solidFill>
                  <a:srgbClr val="65FF65"/>
                </a:solidFill>
              </a:rPr>
              <a:t>i</a:t>
            </a:r>
            <a:r>
              <a:rPr sz="2400" lang="en-US">
                <a:solidFill>
                  <a:srgbClr val="65FF65"/>
                </a:solidFill>
              </a:rPr>
              <a:t>s</a:t>
            </a:r>
            <a:r>
              <a:rPr sz="2400" lang="en-US">
                <a:solidFill>
                  <a:srgbClr val="65FF65"/>
                </a:solidFill>
              </a:rPr>
              <a:t>a</a:t>
            </a:r>
            <a:r>
              <a:rPr sz="2400" lang="en-US">
                <a:solidFill>
                  <a:srgbClr val="65FF65"/>
                </a:solidFill>
              </a:rPr>
              <a:t>t</a:t>
            </a:r>
            <a:r>
              <a:rPr sz="2400" lang="en-US">
                <a:solidFill>
                  <a:srgbClr val="65FF65"/>
                </a:solidFill>
              </a:rPr>
              <a:t>ion</a:t>
            </a:r>
            <a:r>
              <a:rPr sz="2400" lang="en-US">
                <a:solidFill>
                  <a:srgbClr val="65FF65"/>
                </a:solidFill>
              </a:rPr>
              <a:t>.</a:t>
            </a:r>
            <a:endParaRPr sz="3000" lang="en-IN">
              <a:solidFill>
                <a:srgbClr val="000000"/>
              </a:solidFill>
            </a:endParaRPr>
          </a:p>
          <a:p>
            <a:r>
              <a:rPr sz="2800" lang="en-US">
                <a:solidFill>
                  <a:srgbClr val="FFCB00"/>
                </a:solidFill>
              </a:rPr>
              <a:t>C</a:t>
            </a:r>
            <a:r>
              <a:rPr sz="2800" lang="en-US">
                <a:solidFill>
                  <a:srgbClr val="FFCB00"/>
                </a:solidFill>
              </a:rPr>
              <a:t>o</a:t>
            </a:r>
            <a:r>
              <a:rPr sz="2800" lang="en-US">
                <a:solidFill>
                  <a:srgbClr val="FFCB00"/>
                </a:solidFill>
              </a:rPr>
              <a:t>m</a:t>
            </a:r>
            <a:r>
              <a:rPr sz="2800" lang="en-US">
                <a:solidFill>
                  <a:srgbClr val="FFCB00"/>
                </a:solidFill>
              </a:rPr>
              <a:t>p</a:t>
            </a:r>
            <a:r>
              <a:rPr sz="2800" lang="en-US">
                <a:solidFill>
                  <a:srgbClr val="FFCB00"/>
                </a:solidFill>
              </a:rPr>
              <a:t>e</a:t>
            </a:r>
            <a:r>
              <a:rPr sz="2800" lang="en-US">
                <a:solidFill>
                  <a:srgbClr val="FFCB00"/>
                </a:solidFill>
              </a:rPr>
              <a:t>t</a:t>
            </a:r>
            <a:r>
              <a:rPr sz="2800" lang="en-US">
                <a:solidFill>
                  <a:srgbClr val="FFCB00"/>
                </a:solidFill>
              </a:rPr>
              <a:t>i</a:t>
            </a:r>
            <a:r>
              <a:rPr sz="2800" lang="en-US">
                <a:solidFill>
                  <a:srgbClr val="FFCB00"/>
                </a:solidFill>
              </a:rPr>
              <a:t>t</a:t>
            </a:r>
            <a:r>
              <a:rPr sz="2800" lang="en-US">
                <a:solidFill>
                  <a:srgbClr val="FFCB00"/>
                </a:solidFill>
              </a:rPr>
              <a:t>o</a:t>
            </a:r>
            <a:r>
              <a:rPr sz="2800" lang="en-US">
                <a:solidFill>
                  <a:srgbClr val="FFCB00"/>
                </a:solidFill>
              </a:rPr>
              <a:t>r</a:t>
            </a:r>
            <a:r>
              <a:rPr sz="2800" lang="en-US">
                <a:solidFill>
                  <a:srgbClr val="FFCB00"/>
                </a:solidFill>
              </a:rPr>
              <a:t> </a:t>
            </a:r>
            <a:r>
              <a:rPr sz="2800" lang="en-US">
                <a:solidFill>
                  <a:srgbClr val="FFCB00"/>
                </a:solidFill>
              </a:rPr>
              <a:t>2</a:t>
            </a:r>
            <a:r>
              <a:rPr sz="2800" lang="en-US">
                <a:solidFill>
                  <a:srgbClr val="FFCB00"/>
                </a:solidFill>
              </a:rPr>
              <a:t>-</a:t>
            </a:r>
            <a:r>
              <a:rPr sz="2800" lang="en-US">
                <a:solidFill>
                  <a:srgbClr val="FFCB00"/>
                </a:solidFill>
              </a:rPr>
              <a:t>B</a:t>
            </a:r>
            <a:r>
              <a:rPr sz="2800" lang="en-US">
                <a:solidFill>
                  <a:srgbClr val="FFCB00"/>
                </a:solidFill>
              </a:rPr>
              <a:t>a</a:t>
            </a:r>
            <a:r>
              <a:rPr sz="2800" lang="en-US">
                <a:solidFill>
                  <a:srgbClr val="FFCB00"/>
                </a:solidFill>
              </a:rPr>
              <a:t>n</a:t>
            </a:r>
            <a:r>
              <a:rPr sz="2800" lang="en-US">
                <a:solidFill>
                  <a:srgbClr val="FFCB00"/>
                </a:solidFill>
              </a:rPr>
              <a:t>d</a:t>
            </a:r>
            <a:r>
              <a:rPr sz="2800" lang="en-US">
                <a:solidFill>
                  <a:srgbClr val="FFCB00"/>
                </a:solidFill>
              </a:rPr>
              <a:t>h</a:t>
            </a:r>
            <a:r>
              <a:rPr sz="2800" lang="en-US">
                <a:solidFill>
                  <a:srgbClr val="FFCB00"/>
                </a:solidFill>
              </a:rPr>
              <a:t>a</a:t>
            </a:r>
            <a:r>
              <a:rPr sz="2800" lang="en-US">
                <a:solidFill>
                  <a:srgbClr val="FFCB00"/>
                </a:solidFill>
              </a:rPr>
              <a:t>n</a:t>
            </a:r>
            <a:r>
              <a:rPr sz="2800" lang="en-US">
                <a:solidFill>
                  <a:srgbClr val="FFCB00"/>
                </a:solidFill>
              </a:rPr>
              <a:t>:</a:t>
            </a:r>
            <a:r>
              <a:rPr sz="2800" lang="en-US">
                <a:solidFill>
                  <a:srgbClr val="65FF65"/>
                </a:solidFill>
              </a:rPr>
              <a:t>I</a:t>
            </a:r>
            <a:r>
              <a:rPr sz="2800" lang="en-US">
                <a:solidFill>
                  <a:srgbClr val="65FF65"/>
                </a:solidFill>
              </a:rPr>
              <a:t>t</a:t>
            </a:r>
            <a:r>
              <a:rPr sz="2800" lang="en-US">
                <a:solidFill>
                  <a:srgbClr val="65FF65"/>
                </a:solidFill>
              </a:rPr>
              <a:t> </a:t>
            </a:r>
            <a:r>
              <a:rPr sz="2800" lang="en-US">
                <a:solidFill>
                  <a:srgbClr val="65FF65"/>
                </a:solidFill>
              </a:rPr>
              <a:t> </a:t>
            </a:r>
            <a:r>
              <a:rPr sz="2800" lang="en-US">
                <a:solidFill>
                  <a:srgbClr val="65FF65"/>
                </a:solidFill>
              </a:rPr>
              <a:t>i</a:t>
            </a:r>
            <a:r>
              <a:rPr sz="2800" lang="en-US">
                <a:solidFill>
                  <a:srgbClr val="65FF65"/>
                </a:solidFill>
              </a:rPr>
              <a:t>s</a:t>
            </a:r>
            <a:r>
              <a:rPr sz="2800" lang="en-US">
                <a:solidFill>
                  <a:srgbClr val="65FF65"/>
                </a:solidFill>
              </a:rPr>
              <a:t> </a:t>
            </a:r>
            <a:r>
              <a:rPr sz="2800" lang="en-US">
                <a:solidFill>
                  <a:srgbClr val="65FF65"/>
                </a:solidFill>
              </a:rPr>
              <a:t>p</a:t>
            </a:r>
            <a:r>
              <a:rPr sz="2800" lang="en-US">
                <a:solidFill>
                  <a:srgbClr val="65FF65"/>
                </a:solidFill>
              </a:rPr>
              <a:t>r</a:t>
            </a:r>
            <a:r>
              <a:rPr sz="2800" lang="en-US">
                <a:solidFill>
                  <a:srgbClr val="65FF65"/>
                </a:solidFill>
              </a:rPr>
              <a:t>e</a:t>
            </a:r>
            <a:r>
              <a:rPr sz="2800" lang="en-US">
                <a:solidFill>
                  <a:srgbClr val="65FF65"/>
                </a:solidFill>
              </a:rPr>
              <a:t>sent </a:t>
            </a:r>
            <a:r>
              <a:rPr sz="2800" lang="en-US">
                <a:solidFill>
                  <a:srgbClr val="65FF65"/>
                </a:solidFill>
              </a:rPr>
              <a:t>i</a:t>
            </a:r>
            <a:r>
              <a:rPr sz="2800" lang="en-US">
                <a:solidFill>
                  <a:srgbClr val="65FF65"/>
                </a:solidFill>
              </a:rPr>
              <a:t>n</a:t>
            </a:r>
            <a:r>
              <a:rPr sz="2800" lang="en-US">
                <a:solidFill>
                  <a:srgbClr val="65FF65"/>
                </a:solidFill>
              </a:rPr>
              <a:t> </a:t>
            </a:r>
            <a:r>
              <a:rPr sz="2800" lang="en-US">
                <a:solidFill>
                  <a:srgbClr val="65FF65"/>
                </a:solidFill>
              </a:rPr>
              <a:t>3</a:t>
            </a:r>
            <a:r>
              <a:rPr sz="2800" lang="en-US">
                <a:solidFill>
                  <a:srgbClr val="65FF65"/>
                </a:solidFill>
              </a:rPr>
              <a:t>5</a:t>
            </a:r>
            <a:r>
              <a:rPr sz="2800" lang="en-US">
                <a:solidFill>
                  <a:srgbClr val="65FF65"/>
                </a:solidFill>
              </a:rPr>
              <a:t> </a:t>
            </a:r>
            <a:r>
              <a:rPr sz="2800" lang="en-US">
                <a:solidFill>
                  <a:srgbClr val="65FF65"/>
                </a:solidFill>
              </a:rPr>
              <a:t>o</a:t>
            </a:r>
            <a:r>
              <a:rPr sz="2800" lang="en-US">
                <a:solidFill>
                  <a:srgbClr val="65FF65"/>
                </a:solidFill>
              </a:rPr>
              <a:t>u</a:t>
            </a:r>
            <a:r>
              <a:rPr sz="2800" lang="en-US">
                <a:solidFill>
                  <a:srgbClr val="65FF65"/>
                </a:solidFill>
              </a:rPr>
              <a:t>t</a:t>
            </a:r>
            <a:r>
              <a:rPr sz="2800" lang="en-US">
                <a:solidFill>
                  <a:srgbClr val="65FF65"/>
                </a:solidFill>
              </a:rPr>
              <a:t> </a:t>
            </a:r>
            <a:r>
              <a:rPr sz="2800" lang="en-US">
                <a:solidFill>
                  <a:srgbClr val="65FF65"/>
                </a:solidFill>
              </a:rPr>
              <a:t>o</a:t>
            </a:r>
            <a:r>
              <a:rPr sz="2800" lang="en-US">
                <a:solidFill>
                  <a:srgbClr val="65FF65"/>
                </a:solidFill>
              </a:rPr>
              <a:t>f</a:t>
            </a:r>
            <a:r>
              <a:rPr sz="2800" lang="en-US">
                <a:solidFill>
                  <a:srgbClr val="65FF65"/>
                </a:solidFill>
              </a:rPr>
              <a:t> </a:t>
            </a:r>
            <a:r>
              <a:rPr sz="2800" lang="en-US">
                <a:solidFill>
                  <a:srgbClr val="65FF65"/>
                </a:solidFill>
              </a:rPr>
              <a:t>3</a:t>
            </a:r>
            <a:r>
              <a:rPr sz="2800" lang="en-US">
                <a:solidFill>
                  <a:srgbClr val="65FF65"/>
                </a:solidFill>
              </a:rPr>
              <a:t>6</a:t>
            </a:r>
            <a:r>
              <a:rPr sz="2800" lang="en-US">
                <a:solidFill>
                  <a:srgbClr val="65FF65"/>
                </a:solidFill>
              </a:rPr>
              <a:t> </a:t>
            </a:r>
            <a:r>
              <a:rPr sz="2800" lang="en-US">
                <a:solidFill>
                  <a:srgbClr val="65FF65"/>
                </a:solidFill>
              </a:rPr>
              <a:t>u</a:t>
            </a:r>
            <a:r>
              <a:rPr sz="2800" lang="en-US">
                <a:solidFill>
                  <a:srgbClr val="65FF65"/>
                </a:solidFill>
              </a:rPr>
              <a:t>n</a:t>
            </a:r>
            <a:r>
              <a:rPr sz="2800" lang="en-US">
                <a:solidFill>
                  <a:srgbClr val="65FF65"/>
                </a:solidFill>
              </a:rPr>
              <a:t>i</a:t>
            </a:r>
            <a:r>
              <a:rPr sz="2800" lang="en-US">
                <a:solidFill>
                  <a:srgbClr val="65FF65"/>
                </a:solidFill>
              </a:rPr>
              <a:t>o</a:t>
            </a:r>
            <a:r>
              <a:rPr sz="2800" lang="en-US">
                <a:solidFill>
                  <a:srgbClr val="65FF65"/>
                </a:solidFill>
              </a:rPr>
              <a:t>n</a:t>
            </a:r>
            <a:r>
              <a:rPr sz="2800" lang="en-US">
                <a:solidFill>
                  <a:srgbClr val="65FF65"/>
                </a:solidFill>
              </a:rPr>
              <a:t> </a:t>
            </a:r>
            <a:r>
              <a:rPr sz="2800" lang="en-US">
                <a:solidFill>
                  <a:srgbClr val="65FF65"/>
                </a:solidFill>
              </a:rPr>
              <a:t>t</a:t>
            </a:r>
            <a:r>
              <a:rPr sz="2800" lang="en-US">
                <a:solidFill>
                  <a:srgbClr val="65FF65"/>
                </a:solidFill>
              </a:rPr>
              <a:t>e</a:t>
            </a:r>
            <a:r>
              <a:rPr sz="2800" lang="en-US">
                <a:solidFill>
                  <a:srgbClr val="65FF65"/>
                </a:solidFill>
              </a:rPr>
              <a:t>r</a:t>
            </a:r>
            <a:r>
              <a:rPr sz="2800" lang="en-US">
                <a:solidFill>
                  <a:srgbClr val="65FF65"/>
                </a:solidFill>
              </a:rPr>
              <a:t>r</a:t>
            </a:r>
            <a:r>
              <a:rPr sz="2800" lang="en-US">
                <a:solidFill>
                  <a:srgbClr val="65FF65"/>
                </a:solidFill>
              </a:rPr>
              <a:t>i</a:t>
            </a:r>
            <a:r>
              <a:rPr sz="2800" lang="en-US">
                <a:solidFill>
                  <a:srgbClr val="65FF65"/>
                </a:solidFill>
              </a:rPr>
              <a:t>to</a:t>
            </a:r>
            <a:r>
              <a:rPr sz="2800" lang="en-US">
                <a:solidFill>
                  <a:srgbClr val="65FF65"/>
                </a:solidFill>
              </a:rPr>
              <a:t>r</a:t>
            </a:r>
            <a:r>
              <a:rPr sz="2800" lang="en-US">
                <a:solidFill>
                  <a:srgbClr val="65FF65"/>
                </a:solidFill>
              </a:rPr>
              <a:t>i</a:t>
            </a:r>
            <a:r>
              <a:rPr sz="2800" lang="en-US">
                <a:solidFill>
                  <a:srgbClr val="65FF65"/>
                </a:solidFill>
              </a:rPr>
              <a:t>e</a:t>
            </a:r>
            <a:r>
              <a:rPr sz="2800" lang="en-US">
                <a:solidFill>
                  <a:srgbClr val="65FF65"/>
                </a:solidFill>
              </a:rPr>
              <a:t>s</a:t>
            </a:r>
            <a:r>
              <a:rPr sz="2800" lang="en-US">
                <a:solidFill>
                  <a:srgbClr val="65FF65"/>
                </a:solidFill>
              </a:rPr>
              <a:t> in </a:t>
            </a:r>
            <a:r>
              <a:rPr sz="2800" lang="en-US">
                <a:solidFill>
                  <a:srgbClr val="65FF65"/>
                </a:solidFill>
              </a:rPr>
              <a:t>India </a:t>
            </a:r>
            <a:r>
              <a:rPr sz="2800" lang="en-US">
                <a:solidFill>
                  <a:srgbClr val="65FF65"/>
                </a:solidFill>
              </a:rPr>
              <a:t>,</a:t>
            </a:r>
            <a:r>
              <a:rPr sz="2800" lang="en-US">
                <a:solidFill>
                  <a:srgbClr val="65FF65"/>
                </a:solidFill>
              </a:rPr>
              <a:t>6</a:t>
            </a:r>
            <a:r>
              <a:rPr sz="2800" lang="en-US">
                <a:solidFill>
                  <a:srgbClr val="65FF65"/>
                </a:solidFill>
              </a:rPr>
              <a:t>1</a:t>
            </a:r>
            <a:r>
              <a:rPr sz="2800" lang="en-US">
                <a:solidFill>
                  <a:srgbClr val="65FF65"/>
                </a:solidFill>
              </a:rPr>
              <a:t>4</a:t>
            </a:r>
            <a:r>
              <a:rPr sz="2800" lang="en-US">
                <a:solidFill>
                  <a:srgbClr val="65FF65"/>
                </a:solidFill>
              </a:rPr>
              <a:t>0</a:t>
            </a:r>
            <a:r>
              <a:rPr sz="2800" lang="en-US">
                <a:solidFill>
                  <a:srgbClr val="65FF65"/>
                </a:solidFill>
              </a:rPr>
              <a:t> </a:t>
            </a:r>
            <a:r>
              <a:rPr sz="2800" lang="en-US">
                <a:solidFill>
                  <a:srgbClr val="65FF65"/>
                </a:solidFill>
              </a:rPr>
              <a:t>b</a:t>
            </a:r>
            <a:r>
              <a:rPr sz="2800" lang="en-US">
                <a:solidFill>
                  <a:srgbClr val="65FF65"/>
                </a:solidFill>
              </a:rPr>
              <a:t>a</a:t>
            </a:r>
            <a:r>
              <a:rPr sz="2800" lang="en-US">
                <a:solidFill>
                  <a:srgbClr val="65FF65"/>
                </a:solidFill>
              </a:rPr>
              <a:t>n</a:t>
            </a:r>
            <a:r>
              <a:rPr sz="2800" lang="en-US">
                <a:solidFill>
                  <a:srgbClr val="65FF65"/>
                </a:solidFill>
              </a:rPr>
              <a:t>king </a:t>
            </a:r>
            <a:r>
              <a:rPr sz="2800" lang="en-US">
                <a:solidFill>
                  <a:srgbClr val="65FF65"/>
                </a:solidFill>
              </a:rPr>
              <a:t>o</a:t>
            </a:r>
            <a:r>
              <a:rPr sz="2800" lang="en-US">
                <a:solidFill>
                  <a:srgbClr val="65FF65"/>
                </a:solidFill>
              </a:rPr>
              <a:t>u</a:t>
            </a:r>
            <a:r>
              <a:rPr sz="2800" lang="en-US">
                <a:solidFill>
                  <a:srgbClr val="65FF65"/>
                </a:solidFill>
              </a:rPr>
              <a:t>t</a:t>
            </a:r>
            <a:r>
              <a:rPr sz="2800" lang="en-US">
                <a:solidFill>
                  <a:srgbClr val="65FF65"/>
                </a:solidFill>
              </a:rPr>
              <a:t>l</a:t>
            </a:r>
            <a:r>
              <a:rPr sz="2800" lang="en-US">
                <a:solidFill>
                  <a:srgbClr val="65FF65"/>
                </a:solidFill>
              </a:rPr>
              <a:t>e</a:t>
            </a:r>
            <a:r>
              <a:rPr sz="2800" lang="en-US">
                <a:solidFill>
                  <a:srgbClr val="65FF65"/>
                </a:solidFill>
              </a:rPr>
              <a:t>t</a:t>
            </a:r>
            <a:r>
              <a:rPr sz="2800" lang="en-US">
                <a:solidFill>
                  <a:srgbClr val="65FF65"/>
                </a:solidFill>
              </a:rPr>
              <a:t>s</a:t>
            </a:r>
            <a:r>
              <a:rPr sz="2800" lang="en-US">
                <a:solidFill>
                  <a:srgbClr val="65FF65"/>
                </a:solidFill>
              </a:rPr>
              <a:t> </a:t>
            </a:r>
            <a:r>
              <a:rPr sz="2800" lang="en-US">
                <a:solidFill>
                  <a:srgbClr val="65FF65"/>
                </a:solidFill>
              </a:rPr>
              <a:t>a</a:t>
            </a:r>
            <a:r>
              <a:rPr sz="2800" lang="en-US">
                <a:solidFill>
                  <a:srgbClr val="65FF65"/>
                </a:solidFill>
              </a:rPr>
              <a:t>n</a:t>
            </a:r>
            <a:r>
              <a:rPr sz="2800" lang="en-US">
                <a:solidFill>
                  <a:srgbClr val="65FF65"/>
                </a:solidFill>
              </a:rPr>
              <a:t>d</a:t>
            </a:r>
            <a:r>
              <a:rPr sz="2800" lang="en-US">
                <a:solidFill>
                  <a:srgbClr val="65FF65"/>
                </a:solidFill>
              </a:rPr>
              <a:t> </a:t>
            </a:r>
            <a:r>
              <a:rPr sz="2800" lang="en-US">
                <a:solidFill>
                  <a:srgbClr val="65FF65"/>
                </a:solidFill>
              </a:rPr>
              <a:t>3</a:t>
            </a:r>
            <a:r>
              <a:rPr sz="2800" lang="en-US">
                <a:solidFill>
                  <a:srgbClr val="65FF65"/>
                </a:solidFill>
              </a:rPr>
              <a:t>,</a:t>
            </a:r>
            <a:r>
              <a:rPr sz="2800" lang="en-US">
                <a:solidFill>
                  <a:srgbClr val="65FF65"/>
                </a:solidFill>
              </a:rPr>
              <a:t>0</a:t>
            </a:r>
            <a:r>
              <a:rPr sz="2800" lang="en-US">
                <a:solidFill>
                  <a:srgbClr val="65FF65"/>
                </a:solidFill>
              </a:rPr>
              <a:t>1</a:t>
            </a:r>
            <a:r>
              <a:rPr sz="2800" lang="en-US">
                <a:solidFill>
                  <a:srgbClr val="65FF65"/>
                </a:solidFill>
              </a:rPr>
              <a:t> </a:t>
            </a:r>
            <a:r>
              <a:rPr sz="2800" lang="en-US">
                <a:solidFill>
                  <a:srgbClr val="65FF65"/>
                </a:solidFill>
              </a:rPr>
              <a:t>c</a:t>
            </a:r>
            <a:r>
              <a:rPr sz="2800" lang="en-US">
                <a:solidFill>
                  <a:srgbClr val="65FF65"/>
                </a:solidFill>
              </a:rPr>
              <a:t>r</a:t>
            </a:r>
            <a:r>
              <a:rPr sz="2800" lang="en-US">
                <a:solidFill>
                  <a:srgbClr val="65FF65"/>
                </a:solidFill>
              </a:rPr>
              <a:t>o</a:t>
            </a:r>
            <a:r>
              <a:rPr sz="2800" lang="en-US">
                <a:solidFill>
                  <a:srgbClr val="65FF65"/>
                </a:solidFill>
              </a:rPr>
              <a:t>r</a:t>
            </a:r>
            <a:r>
              <a:rPr sz="2800" lang="en-US">
                <a:solidFill>
                  <a:srgbClr val="65FF65"/>
                </a:solidFill>
              </a:rPr>
              <a:t>e</a:t>
            </a:r>
            <a:r>
              <a:rPr sz="2800" lang="en-US">
                <a:solidFill>
                  <a:srgbClr val="65FF65"/>
                </a:solidFill>
              </a:rPr>
              <a:t> </a:t>
            </a:r>
            <a:r>
              <a:rPr sz="2800" lang="en-US">
                <a:solidFill>
                  <a:srgbClr val="65FF65"/>
                </a:solidFill>
              </a:rPr>
              <a:t>c</a:t>
            </a:r>
            <a:r>
              <a:rPr sz="2800" lang="en-US">
                <a:solidFill>
                  <a:srgbClr val="65FF65"/>
                </a:solidFill>
              </a:rPr>
              <a:t>u</a:t>
            </a:r>
            <a:r>
              <a:rPr sz="2800" lang="en-US">
                <a:solidFill>
                  <a:srgbClr val="65FF65"/>
                </a:solidFill>
              </a:rPr>
              <a:t>stomer</a:t>
            </a:r>
            <a:r>
              <a:rPr sz="2800" lang="en-US">
                <a:solidFill>
                  <a:srgbClr val="65FF65"/>
                </a:solidFill>
              </a:rPr>
              <a:t>.</a:t>
            </a:r>
            <a:r>
              <a:rPr sz="2800" lang="en-US">
                <a:solidFill>
                  <a:srgbClr val="65FF65"/>
                </a:solidFill>
              </a:rPr>
              <a:t>H</a:t>
            </a:r>
            <a:r>
              <a:rPr sz="2800" lang="en-US">
                <a:solidFill>
                  <a:srgbClr val="65FF65"/>
                </a:solidFill>
              </a:rPr>
              <a:t>Q</a:t>
            </a:r>
            <a:r>
              <a:rPr sz="2800" lang="en-US">
                <a:solidFill>
                  <a:srgbClr val="65FF65"/>
                </a:solidFill>
              </a:rPr>
              <a:t> </a:t>
            </a:r>
            <a:r>
              <a:rPr sz="2800" lang="en-US">
                <a:solidFill>
                  <a:srgbClr val="65FF65"/>
                </a:solidFill>
              </a:rPr>
              <a:t>i</a:t>
            </a:r>
            <a:r>
              <a:rPr sz="2800" lang="en-US">
                <a:solidFill>
                  <a:srgbClr val="65FF65"/>
                </a:solidFill>
              </a:rPr>
              <a:t>s</a:t>
            </a:r>
            <a:r>
              <a:rPr sz="2800" lang="en-US">
                <a:solidFill>
                  <a:srgbClr val="65FF65"/>
                </a:solidFill>
              </a:rPr>
              <a:t> </a:t>
            </a:r>
            <a:r>
              <a:rPr sz="2800" lang="en-US">
                <a:solidFill>
                  <a:srgbClr val="65FF65"/>
                </a:solidFill>
              </a:rPr>
              <a:t>a</a:t>
            </a:r>
            <a:r>
              <a:rPr sz="2800" lang="en-US">
                <a:solidFill>
                  <a:srgbClr val="65FF65"/>
                </a:solidFill>
              </a:rPr>
              <a:t>t</a:t>
            </a:r>
            <a:r>
              <a:rPr sz="2800" lang="en-US">
                <a:solidFill>
                  <a:srgbClr val="65FF65"/>
                </a:solidFill>
              </a:rPr>
              <a:t> </a:t>
            </a:r>
            <a:r>
              <a:rPr sz="2800" lang="en-US">
                <a:solidFill>
                  <a:srgbClr val="65FF65"/>
                </a:solidFill>
              </a:rPr>
              <a:t>Kolkata </a:t>
            </a:r>
            <a:r>
              <a:rPr sz="2800" lang="en-US">
                <a:solidFill>
                  <a:srgbClr val="65FF65"/>
                </a:solidFill>
              </a:rPr>
              <a:t>.</a:t>
            </a:r>
            <a:endParaRPr sz="3000" lang="en-IN">
              <a:solidFill>
                <a:srgbClr val="000000"/>
              </a:solidFill>
            </a:endParaRPr>
          </a:p>
          <a:p>
            <a:r>
              <a:rPr sz="3000" lang="en-US">
                <a:solidFill>
                  <a:srgbClr val="FFCB00"/>
                </a:solidFill>
              </a:rPr>
              <a:t>C</a:t>
            </a:r>
            <a:r>
              <a:rPr sz="3000" lang="en-US">
                <a:solidFill>
                  <a:srgbClr val="FFCB00"/>
                </a:solidFill>
              </a:rPr>
              <a:t>o</a:t>
            </a:r>
            <a:r>
              <a:rPr sz="3000" lang="en-US">
                <a:solidFill>
                  <a:srgbClr val="FFCB00"/>
                </a:solidFill>
              </a:rPr>
              <a:t>m</a:t>
            </a:r>
            <a:r>
              <a:rPr sz="3000" lang="en-US">
                <a:solidFill>
                  <a:srgbClr val="FFCB00"/>
                </a:solidFill>
              </a:rPr>
              <a:t>p</a:t>
            </a:r>
            <a:r>
              <a:rPr sz="3000" lang="en-US">
                <a:solidFill>
                  <a:srgbClr val="FFCB00"/>
                </a:solidFill>
              </a:rPr>
              <a:t>e</a:t>
            </a:r>
            <a:r>
              <a:rPr sz="3000" lang="en-US">
                <a:solidFill>
                  <a:srgbClr val="FFCB00"/>
                </a:solidFill>
              </a:rPr>
              <a:t>t</a:t>
            </a:r>
            <a:r>
              <a:rPr sz="3000" lang="en-US">
                <a:solidFill>
                  <a:srgbClr val="FFCB00"/>
                </a:solidFill>
              </a:rPr>
              <a:t>i</a:t>
            </a:r>
            <a:r>
              <a:rPr sz="3000" lang="en-US">
                <a:solidFill>
                  <a:srgbClr val="FFCB00"/>
                </a:solidFill>
              </a:rPr>
              <a:t>t</a:t>
            </a:r>
            <a:r>
              <a:rPr sz="3000" lang="en-US">
                <a:solidFill>
                  <a:srgbClr val="FFCB00"/>
                </a:solidFill>
              </a:rPr>
              <a:t>o</a:t>
            </a:r>
            <a:r>
              <a:rPr sz="3000" lang="en-US">
                <a:solidFill>
                  <a:srgbClr val="FFCB00"/>
                </a:solidFill>
              </a:rPr>
              <a:t>r</a:t>
            </a:r>
            <a:r>
              <a:rPr sz="3000" lang="en-US">
                <a:solidFill>
                  <a:srgbClr val="FFCB00"/>
                </a:solidFill>
              </a:rPr>
              <a:t> </a:t>
            </a:r>
            <a:r>
              <a:rPr sz="3000" lang="en-US">
                <a:solidFill>
                  <a:srgbClr val="FFCB00"/>
                </a:solidFill>
              </a:rPr>
              <a:t>3</a:t>
            </a:r>
            <a:r>
              <a:rPr sz="3000" lang="en-US">
                <a:solidFill>
                  <a:srgbClr val="FFCB00"/>
                </a:solidFill>
              </a:rPr>
              <a:t>-</a:t>
            </a:r>
            <a:r>
              <a:rPr sz="3000" lang="en-US">
                <a:solidFill>
                  <a:srgbClr val="FFCB00"/>
                </a:solidFill>
              </a:rPr>
              <a:t>Idusland</a:t>
            </a:r>
            <a:r>
              <a:rPr sz="3000" lang="en-US">
                <a:solidFill>
                  <a:srgbClr val="FFCB00"/>
                </a:solidFill>
              </a:rPr>
              <a:t> </a:t>
            </a:r>
            <a:r>
              <a:rPr sz="3000" lang="en-US">
                <a:solidFill>
                  <a:srgbClr val="FFCB00"/>
                </a:solidFill>
              </a:rPr>
              <a:t>B</a:t>
            </a:r>
            <a:r>
              <a:rPr sz="3000" lang="en-US">
                <a:solidFill>
                  <a:srgbClr val="FFCB00"/>
                </a:solidFill>
              </a:rPr>
              <a:t>a</a:t>
            </a:r>
            <a:r>
              <a:rPr sz="3000" lang="en-US">
                <a:solidFill>
                  <a:srgbClr val="FFCB00"/>
                </a:solidFill>
              </a:rPr>
              <a:t>n</a:t>
            </a:r>
            <a:r>
              <a:rPr sz="3000" lang="en-US">
                <a:solidFill>
                  <a:srgbClr val="FFCB00"/>
                </a:solidFill>
              </a:rPr>
              <a:t>k</a:t>
            </a:r>
            <a:r>
              <a:rPr sz="3000" lang="en-US">
                <a:solidFill>
                  <a:srgbClr val="FFCB00"/>
                </a:solidFill>
              </a:rPr>
              <a:t>:</a:t>
            </a:r>
            <a:r>
              <a:rPr sz="3000" lang="en-US">
                <a:solidFill>
                  <a:srgbClr val="65FF65"/>
                </a:solidFill>
              </a:rPr>
              <a:t>I</a:t>
            </a:r>
            <a:r>
              <a:rPr sz="3000" lang="en-US">
                <a:solidFill>
                  <a:srgbClr val="65FF65"/>
                </a:solidFill>
              </a:rPr>
              <a:t>t</a:t>
            </a:r>
            <a:r>
              <a:rPr sz="3000" lang="en-US">
                <a:solidFill>
                  <a:srgbClr val="65FF65"/>
                </a:solidFill>
              </a:rPr>
              <a:t> </a:t>
            </a:r>
            <a:r>
              <a:rPr sz="3000" lang="en-US">
                <a:solidFill>
                  <a:srgbClr val="65FF65"/>
                </a:solidFill>
              </a:rPr>
              <a:t>w</a:t>
            </a:r>
            <a:r>
              <a:rPr sz="3000" lang="en-US">
                <a:solidFill>
                  <a:srgbClr val="65FF65"/>
                </a:solidFill>
              </a:rPr>
              <a:t>a</a:t>
            </a:r>
            <a:r>
              <a:rPr sz="3000" lang="en-US">
                <a:solidFill>
                  <a:srgbClr val="65FF65"/>
                </a:solidFill>
              </a:rPr>
              <a:t>s</a:t>
            </a:r>
            <a:r>
              <a:rPr sz="3000" lang="en-US">
                <a:solidFill>
                  <a:srgbClr val="65FF65"/>
                </a:solidFill>
              </a:rPr>
              <a:t> </a:t>
            </a:r>
            <a:r>
              <a:rPr sz="3000" lang="en-US">
                <a:solidFill>
                  <a:srgbClr val="65FF65"/>
                </a:solidFill>
              </a:rPr>
              <a:t>i</a:t>
            </a:r>
            <a:r>
              <a:rPr sz="3000" lang="en-US">
                <a:solidFill>
                  <a:srgbClr val="65FF65"/>
                </a:solidFill>
              </a:rPr>
              <a:t>n</a:t>
            </a:r>
            <a:r>
              <a:rPr sz="3000" lang="en-US">
                <a:solidFill>
                  <a:srgbClr val="65FF65"/>
                </a:solidFill>
              </a:rPr>
              <a:t>a</a:t>
            </a:r>
            <a:r>
              <a:rPr sz="3000" lang="en-US">
                <a:solidFill>
                  <a:srgbClr val="65FF65"/>
                </a:solidFill>
              </a:rPr>
              <a:t>u</a:t>
            </a:r>
            <a:r>
              <a:rPr sz="3000" lang="en-US">
                <a:solidFill>
                  <a:srgbClr val="65FF65"/>
                </a:solidFill>
              </a:rPr>
              <a:t>g</a:t>
            </a:r>
            <a:r>
              <a:rPr sz="3000" lang="en-US">
                <a:solidFill>
                  <a:srgbClr val="65FF65"/>
                </a:solidFill>
              </a:rPr>
              <a:t>u</a:t>
            </a:r>
            <a:r>
              <a:rPr sz="3000" lang="en-US">
                <a:solidFill>
                  <a:srgbClr val="65FF65"/>
                </a:solidFill>
              </a:rPr>
              <a:t>r</a:t>
            </a:r>
            <a:r>
              <a:rPr sz="3000" lang="en-US">
                <a:solidFill>
                  <a:srgbClr val="65FF65"/>
                </a:solidFill>
              </a:rPr>
              <a:t>a</a:t>
            </a:r>
            <a:r>
              <a:rPr sz="3000" lang="en-US">
                <a:solidFill>
                  <a:srgbClr val="65FF65"/>
                </a:solidFill>
              </a:rPr>
              <a:t>t</a:t>
            </a:r>
            <a:r>
              <a:rPr sz="3000" lang="en-US">
                <a:solidFill>
                  <a:srgbClr val="65FF65"/>
                </a:solidFill>
              </a:rPr>
              <a:t>e</a:t>
            </a:r>
            <a:r>
              <a:rPr sz="3000" lang="en-US">
                <a:solidFill>
                  <a:srgbClr val="65FF65"/>
                </a:solidFill>
              </a:rPr>
              <a:t>d</a:t>
            </a:r>
            <a:r>
              <a:rPr sz="3000" lang="en-US">
                <a:solidFill>
                  <a:srgbClr val="65FF65"/>
                </a:solidFill>
              </a:rPr>
              <a:t> </a:t>
            </a:r>
            <a:r>
              <a:rPr sz="3000" lang="en-US">
                <a:solidFill>
                  <a:srgbClr val="65FF65"/>
                </a:solidFill>
              </a:rPr>
              <a:t>i</a:t>
            </a:r>
            <a:r>
              <a:rPr sz="3000" lang="en-US">
                <a:solidFill>
                  <a:srgbClr val="65FF65"/>
                </a:solidFill>
              </a:rPr>
              <a:t>n</a:t>
            </a:r>
            <a:r>
              <a:rPr sz="3000" lang="en-US">
                <a:solidFill>
                  <a:srgbClr val="65FF65"/>
                </a:solidFill>
              </a:rPr>
              <a:t> </a:t>
            </a:r>
            <a:r>
              <a:rPr sz="3000" lang="en-US">
                <a:solidFill>
                  <a:srgbClr val="65FF65"/>
                </a:solidFill>
              </a:rPr>
              <a:t>A</a:t>
            </a:r>
            <a:r>
              <a:rPr sz="3000" lang="en-US">
                <a:solidFill>
                  <a:srgbClr val="65FF65"/>
                </a:solidFill>
              </a:rPr>
              <a:t>p</a:t>
            </a:r>
            <a:r>
              <a:rPr sz="3000" lang="en-US">
                <a:solidFill>
                  <a:srgbClr val="65FF65"/>
                </a:solidFill>
              </a:rPr>
              <a:t>r</a:t>
            </a:r>
            <a:r>
              <a:rPr sz="3000" lang="en-US">
                <a:solidFill>
                  <a:srgbClr val="65FF65"/>
                </a:solidFill>
              </a:rPr>
              <a:t>i</a:t>
            </a:r>
            <a:r>
              <a:rPr sz="3000" lang="en-US">
                <a:solidFill>
                  <a:srgbClr val="65FF65"/>
                </a:solidFill>
              </a:rPr>
              <a:t>l</a:t>
            </a:r>
            <a:r>
              <a:rPr sz="3000" lang="en-US">
                <a:solidFill>
                  <a:srgbClr val="65FF65"/>
                </a:solidFill>
              </a:rPr>
              <a:t> </a:t>
            </a:r>
            <a:r>
              <a:rPr sz="3000" lang="en-US">
                <a:solidFill>
                  <a:srgbClr val="65FF65"/>
                </a:solidFill>
              </a:rPr>
              <a:t>1</a:t>
            </a:r>
            <a:r>
              <a:rPr sz="3000" lang="en-US">
                <a:solidFill>
                  <a:srgbClr val="65FF65"/>
                </a:solidFill>
              </a:rPr>
              <a:t>9</a:t>
            </a:r>
            <a:r>
              <a:rPr sz="3000" lang="en-US">
                <a:solidFill>
                  <a:srgbClr val="65FF65"/>
                </a:solidFill>
              </a:rPr>
              <a:t>9</a:t>
            </a:r>
            <a:r>
              <a:rPr sz="3000" lang="en-US">
                <a:solidFill>
                  <a:srgbClr val="65FF65"/>
                </a:solidFill>
              </a:rPr>
              <a:t>4</a:t>
            </a:r>
            <a:r>
              <a:rPr sz="3000" lang="en-US">
                <a:solidFill>
                  <a:srgbClr val="65FF65"/>
                </a:solidFill>
              </a:rPr>
              <a:t> </a:t>
            </a:r>
            <a:r>
              <a:rPr sz="3000" lang="en-US">
                <a:solidFill>
                  <a:srgbClr val="65FF65"/>
                </a:solidFill>
              </a:rPr>
              <a:t>b</a:t>
            </a:r>
            <a:r>
              <a:rPr sz="3000" lang="en-US">
                <a:solidFill>
                  <a:srgbClr val="65FF65"/>
                </a:solidFill>
              </a:rPr>
              <a:t>y</a:t>
            </a:r>
            <a:r>
              <a:rPr sz="3000" lang="en-US">
                <a:solidFill>
                  <a:srgbClr val="65FF65"/>
                </a:solidFill>
              </a:rPr>
              <a:t> </a:t>
            </a:r>
            <a:r>
              <a:rPr sz="3000" lang="en-US">
                <a:solidFill>
                  <a:srgbClr val="65FF65"/>
                </a:solidFill>
              </a:rPr>
              <a:t>t</a:t>
            </a:r>
            <a:r>
              <a:rPr sz="3000" lang="en-US">
                <a:solidFill>
                  <a:srgbClr val="65FF65"/>
                </a:solidFill>
              </a:rPr>
              <a:t>h</a:t>
            </a:r>
            <a:r>
              <a:rPr sz="3000" lang="en-US">
                <a:solidFill>
                  <a:srgbClr val="65FF65"/>
                </a:solidFill>
              </a:rPr>
              <a:t>e</a:t>
            </a:r>
            <a:r>
              <a:rPr sz="3000" lang="en-US">
                <a:solidFill>
                  <a:srgbClr val="65FF65"/>
                </a:solidFill>
              </a:rPr>
              <a:t>n</a:t>
            </a:r>
            <a:r>
              <a:rPr sz="3000" lang="en-US">
                <a:solidFill>
                  <a:srgbClr val="65FF65"/>
                </a:solidFill>
              </a:rPr>
              <a:t> </a:t>
            </a:r>
            <a:r>
              <a:rPr sz="3000" lang="en-US">
                <a:solidFill>
                  <a:srgbClr val="65FF65"/>
                </a:solidFill>
              </a:rPr>
              <a:t>u</a:t>
            </a:r>
            <a:r>
              <a:rPr sz="3000" lang="en-US">
                <a:solidFill>
                  <a:srgbClr val="65FF65"/>
                </a:solidFill>
              </a:rPr>
              <a:t>n</a:t>
            </a:r>
            <a:r>
              <a:rPr sz="3000" lang="en-US">
                <a:solidFill>
                  <a:srgbClr val="65FF65"/>
                </a:solidFill>
              </a:rPr>
              <a:t>i</a:t>
            </a:r>
            <a:r>
              <a:rPr sz="3000" lang="en-US">
                <a:solidFill>
                  <a:srgbClr val="65FF65"/>
                </a:solidFill>
              </a:rPr>
              <a:t>o</a:t>
            </a:r>
            <a:r>
              <a:rPr sz="3000" lang="en-US">
                <a:solidFill>
                  <a:srgbClr val="65FF65"/>
                </a:solidFill>
              </a:rPr>
              <a:t>n </a:t>
            </a:r>
            <a:r>
              <a:rPr sz="3000" lang="en-US">
                <a:solidFill>
                  <a:srgbClr val="65FF65"/>
                </a:solidFill>
              </a:rPr>
              <a:t>f</a:t>
            </a:r>
            <a:r>
              <a:rPr sz="3000" lang="en-US">
                <a:solidFill>
                  <a:srgbClr val="65FF65"/>
                </a:solidFill>
              </a:rPr>
              <a:t>i</a:t>
            </a:r>
            <a:r>
              <a:rPr sz="3000" lang="en-US">
                <a:solidFill>
                  <a:srgbClr val="65FF65"/>
                </a:solidFill>
              </a:rPr>
              <a:t>nance </a:t>
            </a:r>
            <a:r>
              <a:rPr sz="3000" lang="en-US">
                <a:solidFill>
                  <a:srgbClr val="65FF65"/>
                </a:solidFill>
              </a:rPr>
              <a:t>m</a:t>
            </a:r>
            <a:r>
              <a:rPr sz="3000" lang="en-US">
                <a:solidFill>
                  <a:srgbClr val="65FF65"/>
                </a:solidFill>
              </a:rPr>
              <a:t>i</a:t>
            </a:r>
            <a:r>
              <a:rPr sz="3000" lang="en-US">
                <a:solidFill>
                  <a:srgbClr val="65FF65"/>
                </a:solidFill>
              </a:rPr>
              <a:t>n</a:t>
            </a:r>
            <a:r>
              <a:rPr sz="3000" lang="en-US">
                <a:solidFill>
                  <a:srgbClr val="65FF65"/>
                </a:solidFill>
              </a:rPr>
              <a:t>i</a:t>
            </a:r>
            <a:r>
              <a:rPr sz="3000" lang="en-US">
                <a:solidFill>
                  <a:srgbClr val="65FF65"/>
                </a:solidFill>
              </a:rPr>
              <a:t>ster </a:t>
            </a:r>
            <a:r>
              <a:rPr sz="3000" lang="en-US">
                <a:solidFill>
                  <a:srgbClr val="65FF65"/>
                </a:solidFill>
              </a:rPr>
              <a:t>M</a:t>
            </a:r>
            <a:r>
              <a:rPr sz="3000" lang="en-US">
                <a:solidFill>
                  <a:srgbClr val="65FF65"/>
                </a:solidFill>
              </a:rPr>
              <a:t>a</a:t>
            </a:r>
            <a:r>
              <a:rPr sz="3000" lang="en-US">
                <a:solidFill>
                  <a:srgbClr val="65FF65"/>
                </a:solidFill>
              </a:rPr>
              <a:t>n</a:t>
            </a:r>
            <a:r>
              <a:rPr sz="3000" lang="en-US">
                <a:solidFill>
                  <a:srgbClr val="65FF65"/>
                </a:solidFill>
              </a:rPr>
              <a:t>m</a:t>
            </a:r>
            <a:r>
              <a:rPr sz="3000" lang="en-US">
                <a:solidFill>
                  <a:srgbClr val="65FF65"/>
                </a:solidFill>
              </a:rPr>
              <a:t>o</a:t>
            </a:r>
            <a:r>
              <a:rPr sz="3000" lang="en-US">
                <a:solidFill>
                  <a:srgbClr val="65FF65"/>
                </a:solidFill>
              </a:rPr>
              <a:t>han </a:t>
            </a:r>
            <a:r>
              <a:rPr sz="3000" lang="en-US">
                <a:solidFill>
                  <a:srgbClr val="65FF65"/>
                </a:solidFill>
              </a:rPr>
              <a:t>Singh</a:t>
            </a:r>
            <a:r>
              <a:rPr sz="3000" lang="en-US">
                <a:solidFill>
                  <a:srgbClr val="65FF65"/>
                </a:solidFill>
              </a:rPr>
              <a:t>.</a:t>
            </a:r>
            <a:r>
              <a:rPr sz="3000" lang="en-US">
                <a:solidFill>
                  <a:srgbClr val="65FF65"/>
                </a:solidFill>
              </a:rPr>
              <a:t>H</a:t>
            </a:r>
            <a:r>
              <a:rPr sz="3000" lang="en-US">
                <a:solidFill>
                  <a:srgbClr val="65FF65"/>
                </a:solidFill>
              </a:rPr>
              <a:t>Q</a:t>
            </a:r>
            <a:r>
              <a:rPr sz="3000" lang="en-US">
                <a:solidFill>
                  <a:srgbClr val="65FF65"/>
                </a:solidFill>
              </a:rPr>
              <a:t> </a:t>
            </a:r>
            <a:r>
              <a:rPr sz="3000" lang="en-US">
                <a:solidFill>
                  <a:srgbClr val="65FF65"/>
                </a:solidFill>
              </a:rPr>
              <a:t>i</a:t>
            </a:r>
            <a:r>
              <a:rPr sz="3000" lang="en-US">
                <a:solidFill>
                  <a:srgbClr val="65FF65"/>
                </a:solidFill>
              </a:rPr>
              <a:t>a</a:t>
            </a:r>
            <a:r>
              <a:rPr sz="3000" lang="en-US">
                <a:solidFill>
                  <a:srgbClr val="65FF65"/>
                </a:solidFill>
              </a:rPr>
              <a:t> </a:t>
            </a:r>
            <a:r>
              <a:rPr sz="3000" lang="en-US">
                <a:solidFill>
                  <a:srgbClr val="65FF65"/>
                </a:solidFill>
              </a:rPr>
              <a:t>a</a:t>
            </a:r>
            <a:r>
              <a:rPr sz="3000" lang="en-US">
                <a:solidFill>
                  <a:srgbClr val="65FF65"/>
                </a:solidFill>
              </a:rPr>
              <a:t>t</a:t>
            </a:r>
            <a:r>
              <a:rPr sz="3000" lang="en-US">
                <a:solidFill>
                  <a:srgbClr val="65FF65"/>
                </a:solidFill>
              </a:rPr>
              <a:t> </a:t>
            </a:r>
            <a:r>
              <a:rPr sz="3000" lang="en-US">
                <a:solidFill>
                  <a:srgbClr val="65FF65"/>
                </a:solidFill>
              </a:rPr>
              <a:t>Mumbai</a:t>
            </a:r>
            <a:r>
              <a:rPr sz="3000" lang="en-US">
                <a:solidFill>
                  <a:srgbClr val="65FF65"/>
                </a:solidFill>
              </a:rPr>
              <a:t>.</a:t>
            </a:r>
            <a:endParaRPr sz="3000" lang="en-IN">
              <a:solidFill>
                <a:srgbClr val="000000"/>
              </a:solidFill>
            </a:endParaRPr>
          </a:p>
          <a:p>
            <a:endParaRPr sz="2800" lang="en-IN">
              <a:solidFill>
                <a:srgbClr val="00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spd="slow" p14:dur="1000">
        <p:extLst>
          <p:ext uri="http://mobile.wps.com/transition/2016/1">
            <p:transition val="wps_appear_l_1000"/>
          </p:ext>
        </p:extLst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9" name="图片 7"/>
          <p:cNvPicPr>
            <a:picLocks noChangeAspect="1"/>
          </p:cNvPicPr>
          <p:nvPr/>
        </p:nvPicPr>
        <p:blipFill rotWithShape="1">
          <a:blip xmlns:r="http://schemas.openxmlformats.org/officeDocument/2006/relationships" r:embed="rId1" cstate="print"/>
          <a:srcRect l="8133" r="5703" b="26169"/>
          <a:stretch>
            <a:fillRect/>
          </a:stretch>
        </p:blipFill>
        <p:spPr>
          <a:xfrm rot="16200000" flipH="1" flipV="1">
            <a:off x="6974302" y="-2727337"/>
            <a:ext cx="4675510" cy="9480116"/>
          </a:xfrm>
          <a:custGeom>
            <a:avLst/>
            <a:gdLst>
              <a:gd name="connsiteX0" fmla="*/ 0 w 6486398"/>
              <a:gd name="connsiteY0" fmla="*/ 0 h 8173486"/>
              <a:gd name="connsiteX1" fmla="*/ 0 w 6486398"/>
              <a:gd name="connsiteY1" fmla="*/ 8173486 h 8173486"/>
              <a:gd name="connsiteX2" fmla="*/ 6486398 w 6486398"/>
              <a:gd name="connsiteY2" fmla="*/ 8173486 h 8173486"/>
              <a:gd name="connsiteX3" fmla="*/ 6486398 w 6486398"/>
              <a:gd name="connsiteY3" fmla="*/ 0 h 8173486"/>
              <a:gd name="connsiteX4" fmla="*/ 3806043 w 6486398"/>
              <a:gd name="connsiteY4" fmla="*/ 0 h 8173486"/>
              <a:gd name="connsiteX5" fmla="*/ 3830610 w 6486398"/>
              <a:gd name="connsiteY5" fmla="*/ 106676 h 8173486"/>
              <a:gd name="connsiteX6" fmla="*/ 3711072 w 6486398"/>
              <a:gd name="connsiteY6" fmla="*/ 559704 h 8173486"/>
              <a:gd name="connsiteX7" fmla="*/ 3106360 w 6486398"/>
              <a:gd name="connsiteY7" fmla="*/ 425461 h 8173486"/>
              <a:gd name="connsiteX8" fmla="*/ 3018719 w 6486398"/>
              <a:gd name="connsiteY8" fmla="*/ 351299 h 8173486"/>
              <a:gd name="connsiteX9" fmla="*/ 2993112 w 6486398"/>
              <a:gd name="connsiteY9" fmla="*/ 377260 h 8173486"/>
              <a:gd name="connsiteX10" fmla="*/ 2083281 w 6486398"/>
              <a:gd name="connsiteY10" fmla="*/ 641718 h 8173486"/>
              <a:gd name="connsiteX11" fmla="*/ 1048565 w 6486398"/>
              <a:gd name="connsiteY11" fmla="*/ 136391 h 8173486"/>
              <a:gd name="connsiteX12" fmla="*/ 1069586 w 6486398"/>
              <a:gd name="connsiteY12" fmla="*/ 34550 h 8173486"/>
              <a:gd name="connsiteX13" fmla="*/ 1087777 w 6486398"/>
              <a:gd name="connsiteY13" fmla="*/ 0 h 8173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6486398" h="8173486">
                <a:moveTo>
                  <a:pt x="0" y="0"/>
                </a:moveTo>
                <a:lnTo>
                  <a:pt x="0" y="8173486"/>
                </a:lnTo>
                <a:lnTo>
                  <a:pt x="6486398" y="8173486"/>
                </a:lnTo>
                <a:lnTo>
                  <a:pt x="6486398" y="0"/>
                </a:lnTo>
                <a:lnTo>
                  <a:pt x="3806043" y="0"/>
                </a:lnTo>
                <a:lnTo>
                  <a:pt x="3830610" y="106676"/>
                </a:lnTo>
                <a:cubicBezTo>
                  <a:pt x="3862799" y="312559"/>
                  <a:pt x="3825496" y="479835"/>
                  <a:pt x="3711072" y="559704"/>
                </a:cubicBezTo>
                <a:cubicBezTo>
                  <a:pt x="3568042" y="659541"/>
                  <a:pt x="3338361" y="599176"/>
                  <a:pt x="3106360" y="425461"/>
                </a:cubicBezTo>
                <a:lnTo>
                  <a:pt x="3018719" y="351299"/>
                </a:lnTo>
                <a:lnTo>
                  <a:pt x="2993112" y="377260"/>
                </a:lnTo>
                <a:cubicBezTo>
                  <a:pt x="2817894" y="534783"/>
                  <a:pt x="2476158" y="641718"/>
                  <a:pt x="2083281" y="641718"/>
                </a:cubicBezTo>
                <a:cubicBezTo>
                  <a:pt x="1511823" y="641718"/>
                  <a:pt x="1048565" y="415475"/>
                  <a:pt x="1048565" y="136391"/>
                </a:cubicBezTo>
                <a:cubicBezTo>
                  <a:pt x="1048565" y="101505"/>
                  <a:pt x="1055803" y="67445"/>
                  <a:pt x="1069586" y="34550"/>
                </a:cubicBezTo>
                <a:lnTo>
                  <a:pt x="1087777" y="0"/>
                </a:lnTo>
                <a:close/>
              </a:path>
            </a:pathLst>
          </a:custGeom>
        </p:spPr>
      </p:pic>
      <p:sp>
        <p:nvSpPr>
          <p:cNvPr id="1048619" name=""/>
          <p:cNvSpPr txBox="1"/>
          <p:nvPr/>
        </p:nvSpPr>
        <p:spPr>
          <a:xfrm>
            <a:off x="1137818" y="4350475"/>
            <a:ext cx="7369172" cy="904240"/>
          </a:xfrm>
          <a:prstGeom prst="rect"/>
        </p:spPr>
        <p:txBody>
          <a:bodyPr rtlCol="0" wrap="square">
            <a:spAutoFit/>
          </a:bodyPr>
          <a:p>
            <a:r>
              <a:rPr sz="4500" lang="en-US">
                <a:solidFill>
                  <a:srgbClr val="3399FF"/>
                </a:solidFill>
              </a:rPr>
              <a:t>S</a:t>
            </a:r>
            <a:r>
              <a:rPr sz="4500" lang="en-US">
                <a:solidFill>
                  <a:srgbClr val="3399FF"/>
                </a:solidFill>
              </a:rPr>
              <a:t>E</a:t>
            </a:r>
            <a:r>
              <a:rPr sz="4500" lang="en-US">
                <a:solidFill>
                  <a:srgbClr val="3399FF"/>
                </a:solidFill>
              </a:rPr>
              <a:t>O</a:t>
            </a:r>
            <a:r>
              <a:rPr sz="4500" lang="en-US">
                <a:solidFill>
                  <a:srgbClr val="3399FF"/>
                </a:solidFill>
              </a:rPr>
              <a:t> </a:t>
            </a:r>
            <a:r>
              <a:rPr sz="4500" lang="en-US">
                <a:solidFill>
                  <a:srgbClr val="3399FF"/>
                </a:solidFill>
              </a:rPr>
              <a:t>&amp;</a:t>
            </a:r>
            <a:r>
              <a:rPr sz="4500" lang="en-US">
                <a:solidFill>
                  <a:srgbClr val="3399FF"/>
                </a:solidFill>
              </a:rPr>
              <a:t> </a:t>
            </a:r>
            <a:r>
              <a:rPr sz="4500" lang="en-US">
                <a:solidFill>
                  <a:srgbClr val="3399FF"/>
                </a:solidFill>
              </a:rPr>
              <a:t>k</a:t>
            </a:r>
            <a:r>
              <a:rPr sz="4500" lang="en-US">
                <a:solidFill>
                  <a:srgbClr val="3399FF"/>
                </a:solidFill>
              </a:rPr>
              <a:t>e</a:t>
            </a:r>
            <a:r>
              <a:rPr sz="4500" lang="en-US">
                <a:solidFill>
                  <a:srgbClr val="3399FF"/>
                </a:solidFill>
              </a:rPr>
              <a:t>y</a:t>
            </a:r>
            <a:r>
              <a:rPr sz="4500" lang="en-US">
                <a:solidFill>
                  <a:srgbClr val="3399FF"/>
                </a:solidFill>
              </a:rPr>
              <a:t>w</a:t>
            </a:r>
            <a:r>
              <a:rPr sz="4500" lang="en-US">
                <a:solidFill>
                  <a:srgbClr val="3399FF"/>
                </a:solidFill>
              </a:rPr>
              <a:t>ord </a:t>
            </a:r>
            <a:r>
              <a:rPr sz="4500" lang="en-US">
                <a:solidFill>
                  <a:srgbClr val="3399FF"/>
                </a:solidFill>
              </a:rPr>
              <a:t>R</a:t>
            </a:r>
            <a:r>
              <a:rPr sz="4500" lang="en-US">
                <a:solidFill>
                  <a:srgbClr val="3399FF"/>
                </a:solidFill>
              </a:rPr>
              <a:t>e</a:t>
            </a:r>
            <a:r>
              <a:rPr sz="4500" lang="en-US">
                <a:solidFill>
                  <a:srgbClr val="3399FF"/>
                </a:solidFill>
              </a:rPr>
              <a:t>s</a:t>
            </a:r>
            <a:r>
              <a:rPr sz="4500" lang="en-US">
                <a:solidFill>
                  <a:srgbClr val="3399FF"/>
                </a:solidFill>
              </a:rPr>
              <a:t>earch </a:t>
            </a:r>
            <a:endParaRPr sz="4500" lang="en-IN">
              <a:solidFill>
                <a:srgbClr val="000000"/>
              </a:solidFill>
            </a:endParaRPr>
          </a:p>
        </p:txBody>
      </p:sp>
      <p:sp>
        <p:nvSpPr>
          <p:cNvPr id="1048620" name=""/>
          <p:cNvSpPr txBox="1"/>
          <p:nvPr/>
        </p:nvSpPr>
        <p:spPr>
          <a:xfrm>
            <a:off x="0" y="2012720"/>
            <a:ext cx="4879446" cy="1056640"/>
          </a:xfrm>
          <a:prstGeom prst="rect"/>
        </p:spPr>
        <p:txBody>
          <a:bodyPr rtlCol="0" wrap="square">
            <a:spAutoFit/>
          </a:bodyPr>
          <a:p>
            <a:r>
              <a:rPr sz="5400" lang="en-US">
                <a:solidFill>
                  <a:srgbClr val="3399FF"/>
                </a:solidFill>
              </a:rPr>
              <a:t>P</a:t>
            </a:r>
            <a:r>
              <a:rPr sz="5400" lang="en-US">
                <a:solidFill>
                  <a:srgbClr val="3399FF"/>
                </a:solidFill>
              </a:rPr>
              <a:t>A</a:t>
            </a:r>
            <a:r>
              <a:rPr sz="5400" lang="en-US">
                <a:solidFill>
                  <a:srgbClr val="3399FF"/>
                </a:solidFill>
              </a:rPr>
              <a:t>R</a:t>
            </a:r>
            <a:r>
              <a:rPr sz="5400" lang="en-US">
                <a:solidFill>
                  <a:srgbClr val="3399FF"/>
                </a:solidFill>
              </a:rPr>
              <a:t>T</a:t>
            </a:r>
            <a:r>
              <a:rPr sz="5400" lang="en-US">
                <a:solidFill>
                  <a:srgbClr val="3399FF"/>
                </a:solidFill>
              </a:rPr>
              <a:t> </a:t>
            </a:r>
            <a:r>
              <a:rPr sz="5400" lang="en-US">
                <a:solidFill>
                  <a:srgbClr val="3399FF"/>
                </a:solidFill>
              </a:rPr>
              <a:t>-</a:t>
            </a:r>
            <a:r>
              <a:rPr sz="5400" lang="en-US">
                <a:solidFill>
                  <a:srgbClr val="FFFFFF"/>
                </a:solidFill>
              </a:rPr>
              <a:t>.</a:t>
            </a:r>
            <a:r>
              <a:rPr sz="5400" lang="en-US">
                <a:solidFill>
                  <a:srgbClr val="3399FF"/>
                </a:solidFill>
              </a:rPr>
              <a:t>2</a:t>
            </a:r>
            <a:endParaRPr sz="5400" lang="en-IN">
              <a:solidFill>
                <a:srgbClr val="00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spd="slow" p14:dur="1000">
        <p:extLst>
          <p:ext uri="http://mobile.wps.com/transition/2016/1">
            <p:transition val="wps_appear_l_1000"/>
          </p:ext>
        </p:extLst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lastClr="000000" val="windowText"/>
      </a:dk1>
      <a:lt1>
        <a:sysClr lastClr="FFFFFF" val="window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2.xml><?xml version="1.0" encoding="utf-8"?>
<a:theme xmlns:a="http://schemas.openxmlformats.org/drawingml/2006/main" name="Office 主题">
  <a:themeElements>
    <a:clrScheme name="Office">
      <a:dk1>
        <a:sysClr lastClr="000000" val="windowText"/>
      </a:dk1>
      <a:lt1>
        <a:sysClr lastClr="FFFFFF" val="window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TH Sarabun PSK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TH Sarabun PSK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Properties xmlns="http://schemas.openxmlformats.org/officeDocument/2006/extended-properties">
  <Application>WPS 演示</Application>
  <ScaleCrop>0</ScaleCrop>
  <Company>Microsoft</Company>
  <LinksUpToDate>0</LinksUpToDate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:title>PowerPoint 演示文稿</dc:title>
  <dc:creator>PC</dc:creator>
  <cp:lastModifiedBy>歌屋哇</cp:lastModifiedBy>
  <dcterms:created xsi:type="dcterms:W3CDTF">2018-07-30T13:21:00Z</dcterms:created>
  <dcterms:modified xsi:type="dcterms:W3CDTF">2023-10-14T15:48:53Z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2052-11.1.0.8851</vt:lpwstr>
  </property>
  <property fmtid="{D5CDD505-2E9C-101B-9397-08002B2CF9AE}" pid="3" name="ICV">
    <vt:lpwstr>b4a1a04459634c308b3e3e452dda002a</vt:lpwstr>
  </property>
</Properties>
</file>